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7104063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99">
          <p15:clr>
            <a:srgbClr val="A4A3A4"/>
          </p15:clr>
        </p15:guide>
        <p15:guide id="2" pos="40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CED"/>
    <a:srgbClr val="008B8B"/>
    <a:srgbClr val="C0CFDA"/>
    <a:srgbClr val="8D1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00" autoAdjust="0"/>
    <p:restoredTop sz="97808" autoAdjust="0"/>
  </p:normalViewPr>
  <p:slideViewPr>
    <p:cSldViewPr snapToGrid="0">
      <p:cViewPr varScale="1">
        <p:scale>
          <a:sx n="60" d="100"/>
          <a:sy n="60" d="100"/>
        </p:scale>
        <p:origin x="2918" y="46"/>
      </p:cViewPr>
      <p:guideLst>
        <p:guide orient="horz" pos="5699"/>
        <p:guide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542" y="-108"/>
      </p:cViewPr>
      <p:guideLst>
        <p:guide orient="horz" pos="3223"/>
        <p:guide pos="223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ls Ejnar Helstrup Jensen" userId="60cc9933-276c-4f0f-9830-94d675c40482" providerId="ADAL" clId="{2A8D11DC-37B4-4C7B-BC41-9278B0EDC1FA}"/>
    <pc:docChg chg="custSel modSld">
      <pc:chgData name="Niels Ejnar Helstrup Jensen" userId="60cc9933-276c-4f0f-9830-94d675c40482" providerId="ADAL" clId="{2A8D11DC-37B4-4C7B-BC41-9278B0EDC1FA}" dt="2022-06-01T04:36:24.554" v="221" actId="20577"/>
      <pc:docMkLst>
        <pc:docMk/>
      </pc:docMkLst>
      <pc:sldChg chg="addSp delSp modSp mod">
        <pc:chgData name="Niels Ejnar Helstrup Jensen" userId="60cc9933-276c-4f0f-9830-94d675c40482" providerId="ADAL" clId="{2A8D11DC-37B4-4C7B-BC41-9278B0EDC1FA}" dt="2022-06-01T04:36:24.554" v="221" actId="20577"/>
        <pc:sldMkLst>
          <pc:docMk/>
          <pc:sldMk cId="0" sldId="256"/>
        </pc:sldMkLst>
        <pc:spChg chg="mod">
          <ac:chgData name="Niels Ejnar Helstrup Jensen" userId="60cc9933-276c-4f0f-9830-94d675c40482" providerId="ADAL" clId="{2A8D11DC-37B4-4C7B-BC41-9278B0EDC1FA}" dt="2022-06-01T04:36:24.554" v="221" actId="20577"/>
          <ac:spMkLst>
            <pc:docMk/>
            <pc:sldMk cId="0" sldId="256"/>
            <ac:spMk id="205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35:33.839" v="219" actId="20577"/>
          <ac:spMkLst>
            <pc:docMk/>
            <pc:sldMk cId="0" sldId="256"/>
            <ac:spMk id="205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05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32:35.166" v="205" actId="20577"/>
          <ac:spMkLst>
            <pc:docMk/>
            <pc:sldMk cId="0" sldId="256"/>
            <ac:spMk id="205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32:40.409" v="207" actId="20577"/>
          <ac:spMkLst>
            <pc:docMk/>
            <pc:sldMk cId="0" sldId="256"/>
            <ac:spMk id="205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61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66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55.915" v="191" actId="20577"/>
          <ac:spMkLst>
            <pc:docMk/>
            <pc:sldMk cId="0" sldId="256"/>
            <ac:spMk id="293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9:06.007" v="194" actId="20577"/>
          <ac:spMkLst>
            <pc:docMk/>
            <pc:sldMk cId="0" sldId="256"/>
            <ac:spMk id="293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9:13.618" v="198" actId="20577"/>
          <ac:spMkLst>
            <pc:docMk/>
            <pc:sldMk cId="0" sldId="256"/>
            <ac:spMk id="294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9:48.481" v="201" actId="20577"/>
          <ac:spMkLst>
            <pc:docMk/>
            <pc:sldMk cId="0" sldId="256"/>
            <ac:spMk id="294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9:58.067" v="203" actId="20577"/>
          <ac:spMkLst>
            <pc:docMk/>
            <pc:sldMk cId="0" sldId="256"/>
            <ac:spMk id="298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90" creationId="{00000000-0000-0000-0000-000000000000}"/>
          </ac:spMkLst>
        </pc:spChg>
        <pc:grpChg chg="mod">
          <ac:chgData name="Niels Ejnar Helstrup Jensen" userId="60cc9933-276c-4f0f-9830-94d675c40482" providerId="ADAL" clId="{2A8D11DC-37B4-4C7B-BC41-9278B0EDC1FA}" dt="2022-06-01T04:28:49.258" v="188" actId="14100"/>
          <ac:grpSpMkLst>
            <pc:docMk/>
            <pc:sldMk cId="0" sldId="256"/>
            <ac:grpSpMk id="4" creationId="{00000000-0000-0000-0000-000000000000}"/>
          </ac:grpSpMkLst>
        </pc:grpChg>
        <pc:grpChg chg="mod">
          <ac:chgData name="Niels Ejnar Helstrup Jensen" userId="60cc9933-276c-4f0f-9830-94d675c40482" providerId="ADAL" clId="{2A8D11DC-37B4-4C7B-BC41-9278B0EDC1FA}" dt="2022-06-01T04:28:49.258" v="188" actId="14100"/>
          <ac:grpSpMkLst>
            <pc:docMk/>
            <pc:sldMk cId="0" sldId="256"/>
            <ac:grpSpMk id="2991" creationId="{00000000-0000-0000-0000-000000000000}"/>
          </ac:grpSpMkLst>
        </pc:grpChg>
        <pc:picChg chg="add mod">
          <ac:chgData name="Niels Ejnar Helstrup Jensen" userId="60cc9933-276c-4f0f-9830-94d675c40482" providerId="ADAL" clId="{2A8D11DC-37B4-4C7B-BC41-9278B0EDC1FA}" dt="2022-06-01T04:34:42.609" v="213" actId="1076"/>
          <ac:picMkLst>
            <pc:docMk/>
            <pc:sldMk cId="0" sldId="256"/>
            <ac:picMk id="3" creationId="{03A20010-BD82-4F4A-93F6-8EABE8DE3FDD}"/>
          </ac:picMkLst>
        </pc:picChg>
        <pc:picChg chg="del">
          <ac:chgData name="Niels Ejnar Helstrup Jensen" userId="60cc9933-276c-4f0f-9830-94d675c40482" providerId="ADAL" clId="{2A8D11DC-37B4-4C7B-BC41-9278B0EDC1FA}" dt="2022-06-01T04:34:29.748" v="208" actId="478"/>
          <ac:picMkLst>
            <pc:docMk/>
            <pc:sldMk cId="0" sldId="256"/>
            <ac:picMk id="6" creationId="{FE268212-9F07-4596-A4E2-6E04E6C2442F}"/>
          </ac:picMkLst>
        </pc:picChg>
        <pc:picChg chg="add mod">
          <ac:chgData name="Niels Ejnar Helstrup Jensen" userId="60cc9933-276c-4f0f-9830-94d675c40482" providerId="ADAL" clId="{2A8D11DC-37B4-4C7B-BC41-9278B0EDC1FA}" dt="2022-06-01T04:35:18.669" v="217" actId="1076"/>
          <ac:picMkLst>
            <pc:docMk/>
            <pc:sldMk cId="0" sldId="256"/>
            <ac:picMk id="7" creationId="{7A0807B3-C975-4E18-9461-8B82E7730892}"/>
          </ac:picMkLst>
        </pc:picChg>
        <pc:picChg chg="del">
          <ac:chgData name="Niels Ejnar Helstrup Jensen" userId="60cc9933-276c-4f0f-9830-94d675c40482" providerId="ADAL" clId="{2A8D11DC-37B4-4C7B-BC41-9278B0EDC1FA}" dt="2022-06-01T04:34:49.036" v="214" actId="478"/>
          <ac:picMkLst>
            <pc:docMk/>
            <pc:sldMk cId="0" sldId="256"/>
            <ac:picMk id="9" creationId="{EB41E3C1-F202-4372-A966-E6FFE3FE5856}"/>
          </ac:picMkLst>
        </pc:picChg>
        <pc:picChg chg="mod">
          <ac:chgData name="Niels Ejnar Helstrup Jensen" userId="60cc9933-276c-4f0f-9830-94d675c40482" providerId="ADAL" clId="{2A8D11DC-37B4-4C7B-BC41-9278B0EDC1FA}" dt="2022-06-01T04:28:49.258" v="188" actId="14100"/>
          <ac:picMkLst>
            <pc:docMk/>
            <pc:sldMk cId="0" sldId="256"/>
            <ac:picMk id="2837" creationId="{00000000-0000-0000-0000-000000000000}"/>
          </ac:picMkLst>
        </pc:picChg>
        <pc:picChg chg="mod">
          <ac:chgData name="Niels Ejnar Helstrup Jensen" userId="60cc9933-276c-4f0f-9830-94d675c40482" providerId="ADAL" clId="{2A8D11DC-37B4-4C7B-BC41-9278B0EDC1FA}" dt="2022-06-01T04:28:49.258" v="188" actId="14100"/>
          <ac:picMkLst>
            <pc:docMk/>
            <pc:sldMk cId="0" sldId="256"/>
            <ac:picMk id="2838" creationId="{00000000-0000-0000-0000-000000000000}"/>
          </ac:picMkLst>
        </pc:picChg>
      </pc:sldChg>
    </pc:docChg>
  </pc:docChgLst>
  <pc:docChgLst>
    <pc:chgData name="Niels Ejnar Helstrup Jensen" userId="60cc9933-276c-4f0f-9830-94d675c40482" providerId="ADAL" clId="{9A6C897B-E7EC-4727-83A7-AA90EF0D454A}"/>
    <pc:docChg chg="modSld">
      <pc:chgData name="Niels Ejnar Helstrup Jensen" userId="60cc9933-276c-4f0f-9830-94d675c40482" providerId="ADAL" clId="{9A6C897B-E7EC-4727-83A7-AA90EF0D454A}" dt="2023-06-28T20:20:41.021" v="28" actId="14826"/>
      <pc:docMkLst>
        <pc:docMk/>
      </pc:docMkLst>
      <pc:sldChg chg="modSp mod">
        <pc:chgData name="Niels Ejnar Helstrup Jensen" userId="60cc9933-276c-4f0f-9830-94d675c40482" providerId="ADAL" clId="{9A6C897B-E7EC-4727-83A7-AA90EF0D454A}" dt="2023-06-28T20:20:41.021" v="28" actId="14826"/>
        <pc:sldMkLst>
          <pc:docMk/>
          <pc:sldMk cId="0" sldId="256"/>
        </pc:sldMkLst>
        <pc:spChg chg="mod">
          <ac:chgData name="Niels Ejnar Helstrup Jensen" userId="60cc9933-276c-4f0f-9830-94d675c40482" providerId="ADAL" clId="{9A6C897B-E7EC-4727-83A7-AA90EF0D454A}" dt="2023-06-28T20:18:12.713" v="5" actId="6549"/>
          <ac:spMkLst>
            <pc:docMk/>
            <pc:sldMk cId="0" sldId="256"/>
            <ac:spMk id="2877" creationId="{00000000-0000-0000-0000-000000000000}"/>
          </ac:spMkLst>
        </pc:spChg>
        <pc:spChg chg="mod">
          <ac:chgData name="Niels Ejnar Helstrup Jensen" userId="60cc9933-276c-4f0f-9830-94d675c40482" providerId="ADAL" clId="{9A6C897B-E7EC-4727-83A7-AA90EF0D454A}" dt="2023-06-28T20:18:19.847" v="7" actId="20577"/>
          <ac:spMkLst>
            <pc:docMk/>
            <pc:sldMk cId="0" sldId="256"/>
            <ac:spMk id="2883" creationId="{00000000-0000-0000-0000-000000000000}"/>
          </ac:spMkLst>
        </pc:spChg>
        <pc:spChg chg="mod">
          <ac:chgData name="Niels Ejnar Helstrup Jensen" userId="60cc9933-276c-4f0f-9830-94d675c40482" providerId="ADAL" clId="{9A6C897B-E7EC-4727-83A7-AA90EF0D454A}" dt="2023-06-28T20:18:34.246" v="11" actId="20577"/>
          <ac:spMkLst>
            <pc:docMk/>
            <pc:sldMk cId="0" sldId="256"/>
            <ac:spMk id="2896" creationId="{00000000-0000-0000-0000-000000000000}"/>
          </ac:spMkLst>
        </pc:spChg>
        <pc:spChg chg="mod">
          <ac:chgData name="Niels Ejnar Helstrup Jensen" userId="60cc9933-276c-4f0f-9830-94d675c40482" providerId="ADAL" clId="{9A6C897B-E7EC-4727-83A7-AA90EF0D454A}" dt="2023-06-28T20:18:43.671" v="13" actId="20577"/>
          <ac:spMkLst>
            <pc:docMk/>
            <pc:sldMk cId="0" sldId="256"/>
            <ac:spMk id="2910" creationId="{00000000-0000-0000-0000-000000000000}"/>
          </ac:spMkLst>
        </pc:spChg>
        <pc:spChg chg="mod">
          <ac:chgData name="Niels Ejnar Helstrup Jensen" userId="60cc9933-276c-4f0f-9830-94d675c40482" providerId="ADAL" clId="{9A6C897B-E7EC-4727-83A7-AA90EF0D454A}" dt="2023-06-28T20:18:51.995" v="15" actId="20577"/>
          <ac:spMkLst>
            <pc:docMk/>
            <pc:sldMk cId="0" sldId="256"/>
            <ac:spMk id="2914" creationId="{00000000-0000-0000-0000-000000000000}"/>
          </ac:spMkLst>
        </pc:spChg>
        <pc:spChg chg="mod">
          <ac:chgData name="Niels Ejnar Helstrup Jensen" userId="60cc9933-276c-4f0f-9830-94d675c40482" providerId="ADAL" clId="{9A6C897B-E7EC-4727-83A7-AA90EF0D454A}" dt="2023-06-28T20:19:04.699" v="21" actId="6549"/>
          <ac:spMkLst>
            <pc:docMk/>
            <pc:sldMk cId="0" sldId="256"/>
            <ac:spMk id="2927" creationId="{00000000-0000-0000-0000-000000000000}"/>
          </ac:spMkLst>
        </pc:spChg>
        <pc:spChg chg="mod">
          <ac:chgData name="Niels Ejnar Helstrup Jensen" userId="60cc9933-276c-4f0f-9830-94d675c40482" providerId="ADAL" clId="{9A6C897B-E7EC-4727-83A7-AA90EF0D454A}" dt="2023-06-28T20:19:10.889" v="23" actId="20577"/>
          <ac:spMkLst>
            <pc:docMk/>
            <pc:sldMk cId="0" sldId="256"/>
            <ac:spMk id="2930" creationId="{00000000-0000-0000-0000-000000000000}"/>
          </ac:spMkLst>
        </pc:spChg>
        <pc:spChg chg="mod">
          <ac:chgData name="Niels Ejnar Helstrup Jensen" userId="60cc9933-276c-4f0f-9830-94d675c40482" providerId="ADAL" clId="{9A6C897B-E7EC-4727-83A7-AA90EF0D454A}" dt="2023-06-28T20:19:17.648" v="25" actId="20577"/>
          <ac:spMkLst>
            <pc:docMk/>
            <pc:sldMk cId="0" sldId="256"/>
            <ac:spMk id="2934" creationId="{00000000-0000-0000-0000-000000000000}"/>
          </ac:spMkLst>
        </pc:spChg>
        <pc:picChg chg="mod">
          <ac:chgData name="Niels Ejnar Helstrup Jensen" userId="60cc9933-276c-4f0f-9830-94d675c40482" providerId="ADAL" clId="{9A6C897B-E7EC-4727-83A7-AA90EF0D454A}" dt="2023-06-28T20:20:41.021" v="28" actId="14826"/>
          <ac:picMkLst>
            <pc:docMk/>
            <pc:sldMk cId="0" sldId="256"/>
            <ac:picMk id="5" creationId="{454FA09F-3DD8-503F-5859-128816C0F409}"/>
          </ac:picMkLst>
        </pc:picChg>
      </pc:sldChg>
    </pc:docChg>
  </pc:docChgLst>
  <pc:docChgLst>
    <pc:chgData name="Niels Ejnar Helstrup Jensen" userId="60cc9933-276c-4f0f-9830-94d675c40482" providerId="ADAL" clId="{28F95FC2-B3EE-4AA5-ABEA-C07138F27B5D}"/>
    <pc:docChg chg="custSel modSld modNotesMaster">
      <pc:chgData name="Niels Ejnar Helstrup Jensen" userId="60cc9933-276c-4f0f-9830-94d675c40482" providerId="ADAL" clId="{28F95FC2-B3EE-4AA5-ABEA-C07138F27B5D}" dt="2023-06-01T04:58:59.335" v="99"/>
      <pc:docMkLst>
        <pc:docMk/>
      </pc:docMkLst>
      <pc:sldChg chg="addSp delSp modSp mod">
        <pc:chgData name="Niels Ejnar Helstrup Jensen" userId="60cc9933-276c-4f0f-9830-94d675c40482" providerId="ADAL" clId="{28F95FC2-B3EE-4AA5-ABEA-C07138F27B5D}" dt="2023-06-01T04:58:27.243" v="98" actId="6549"/>
        <pc:sldMkLst>
          <pc:docMk/>
          <pc:sldMk cId="0" sldId="256"/>
        </pc:sldMkLst>
        <pc:spChg chg="mod">
          <ac:chgData name="Niels Ejnar Helstrup Jensen" userId="60cc9933-276c-4f0f-9830-94d675c40482" providerId="ADAL" clId="{28F95FC2-B3EE-4AA5-ABEA-C07138F27B5D}" dt="2023-06-01T04:46:46.206" v="1" actId="20577"/>
          <ac:spMkLst>
            <pc:docMk/>
            <pc:sldMk cId="0" sldId="256"/>
            <ac:spMk id="2055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46:53.939" v="3" actId="20577"/>
          <ac:spMkLst>
            <pc:docMk/>
            <pc:sldMk cId="0" sldId="256"/>
            <ac:spMk id="2056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47:05.525" v="5" actId="20577"/>
          <ac:spMkLst>
            <pc:docMk/>
            <pc:sldMk cId="0" sldId="256"/>
            <ac:spMk id="2058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8:27.243" v="98" actId="6549"/>
          <ac:spMkLst>
            <pc:docMk/>
            <pc:sldMk cId="0" sldId="256"/>
            <ac:spMk id="2059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6:29.504" v="64" actId="20577"/>
          <ac:spMkLst>
            <pc:docMk/>
            <pc:sldMk cId="0" sldId="256"/>
            <ac:spMk id="2877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4:46.116" v="23" actId="20577"/>
          <ac:spMkLst>
            <pc:docMk/>
            <pc:sldMk cId="0" sldId="256"/>
            <ac:spMk id="2878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6:35.145" v="66" actId="20577"/>
          <ac:spMkLst>
            <pc:docMk/>
            <pc:sldMk cId="0" sldId="256"/>
            <ac:spMk id="2883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4:59.378" v="27" actId="20577"/>
          <ac:spMkLst>
            <pc:docMk/>
            <pc:sldMk cId="0" sldId="256"/>
            <ac:spMk id="2884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5:12.894" v="29" actId="20577"/>
          <ac:spMkLst>
            <pc:docMk/>
            <pc:sldMk cId="0" sldId="256"/>
            <ac:spMk id="2890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6:45.401" v="70" actId="20577"/>
          <ac:spMkLst>
            <pc:docMk/>
            <pc:sldMk cId="0" sldId="256"/>
            <ac:spMk id="2896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5:17.839" v="32" actId="20577"/>
          <ac:spMkLst>
            <pc:docMk/>
            <pc:sldMk cId="0" sldId="256"/>
            <ac:spMk id="2897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6:53.808" v="72" actId="20577"/>
          <ac:spMkLst>
            <pc:docMk/>
            <pc:sldMk cId="0" sldId="256"/>
            <ac:spMk id="2910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5:24.795" v="34" actId="20577"/>
          <ac:spMkLst>
            <pc:docMk/>
            <pc:sldMk cId="0" sldId="256"/>
            <ac:spMk id="2911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5:27.666" v="35" actId="20577"/>
          <ac:spMkLst>
            <pc:docMk/>
            <pc:sldMk cId="0" sldId="256"/>
            <ac:spMk id="2915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7:09.898" v="78" actId="20577"/>
          <ac:spMkLst>
            <pc:docMk/>
            <pc:sldMk cId="0" sldId="256"/>
            <ac:spMk id="2927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5:36.807" v="39" actId="20577"/>
          <ac:spMkLst>
            <pc:docMk/>
            <pc:sldMk cId="0" sldId="256"/>
            <ac:spMk id="2928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7:18.545" v="80" actId="20577"/>
          <ac:spMkLst>
            <pc:docMk/>
            <pc:sldMk cId="0" sldId="256"/>
            <ac:spMk id="2930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5:45.724" v="45" actId="20577"/>
          <ac:spMkLst>
            <pc:docMk/>
            <pc:sldMk cId="0" sldId="256"/>
            <ac:spMk id="2931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7:31.922" v="86" actId="6549"/>
          <ac:spMkLst>
            <pc:docMk/>
            <pc:sldMk cId="0" sldId="256"/>
            <ac:spMk id="2934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5:50.632" v="51" actId="20577"/>
          <ac:spMkLst>
            <pc:docMk/>
            <pc:sldMk cId="0" sldId="256"/>
            <ac:spMk id="2935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7:40.390" v="88" actId="20577"/>
          <ac:spMkLst>
            <pc:docMk/>
            <pc:sldMk cId="0" sldId="256"/>
            <ac:spMk id="2940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5:53.891" v="53" actId="20577"/>
          <ac:spMkLst>
            <pc:docMk/>
            <pc:sldMk cId="0" sldId="256"/>
            <ac:spMk id="2941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7:46.845" v="90" actId="20577"/>
          <ac:spMkLst>
            <pc:docMk/>
            <pc:sldMk cId="0" sldId="256"/>
            <ac:spMk id="2946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7:54.800" v="93" actId="20577"/>
          <ac:spMkLst>
            <pc:docMk/>
            <pc:sldMk cId="0" sldId="256"/>
            <ac:spMk id="2949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6:02.207" v="56" actId="20577"/>
          <ac:spMkLst>
            <pc:docMk/>
            <pc:sldMk cId="0" sldId="256"/>
            <ac:spMk id="2950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8:16.203" v="97" actId="20577"/>
          <ac:spMkLst>
            <pc:docMk/>
            <pc:sldMk cId="0" sldId="256"/>
            <ac:spMk id="2959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6:11.686" v="60" actId="20577"/>
          <ac:spMkLst>
            <pc:docMk/>
            <pc:sldMk cId="0" sldId="256"/>
            <ac:spMk id="2961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8:07.180" v="95" actId="20577"/>
          <ac:spMkLst>
            <pc:docMk/>
            <pc:sldMk cId="0" sldId="256"/>
            <ac:spMk id="2989" creationId="{00000000-0000-0000-0000-000000000000}"/>
          </ac:spMkLst>
        </pc:spChg>
        <pc:spChg chg="mod">
          <ac:chgData name="Niels Ejnar Helstrup Jensen" userId="60cc9933-276c-4f0f-9830-94d675c40482" providerId="ADAL" clId="{28F95FC2-B3EE-4AA5-ABEA-C07138F27B5D}" dt="2023-06-01T04:56:08.200" v="58" actId="20577"/>
          <ac:spMkLst>
            <pc:docMk/>
            <pc:sldMk cId="0" sldId="256"/>
            <ac:spMk id="2990" creationId="{00000000-0000-0000-0000-000000000000}"/>
          </ac:spMkLst>
        </pc:spChg>
        <pc:picChg chg="del">
          <ac:chgData name="Niels Ejnar Helstrup Jensen" userId="60cc9933-276c-4f0f-9830-94d675c40482" providerId="ADAL" clId="{28F95FC2-B3EE-4AA5-ABEA-C07138F27B5D}" dt="2023-06-01T04:53:56.722" v="14" actId="478"/>
          <ac:picMkLst>
            <pc:docMk/>
            <pc:sldMk cId="0" sldId="256"/>
            <ac:picMk id="3" creationId="{03A20010-BD82-4F4A-93F6-8EABE8DE3FDD}"/>
          </ac:picMkLst>
        </pc:picChg>
        <pc:picChg chg="add mod">
          <ac:chgData name="Niels Ejnar Helstrup Jensen" userId="60cc9933-276c-4f0f-9830-94d675c40482" providerId="ADAL" clId="{28F95FC2-B3EE-4AA5-ABEA-C07138F27B5D}" dt="2023-06-01T04:53:52.899" v="13" actId="14100"/>
          <ac:picMkLst>
            <pc:docMk/>
            <pc:sldMk cId="0" sldId="256"/>
            <ac:picMk id="5" creationId="{454FA09F-3DD8-503F-5859-128816C0F409}"/>
          </ac:picMkLst>
        </pc:picChg>
        <pc:picChg chg="del">
          <ac:chgData name="Niels Ejnar Helstrup Jensen" userId="60cc9933-276c-4f0f-9830-94d675c40482" providerId="ADAL" clId="{28F95FC2-B3EE-4AA5-ABEA-C07138F27B5D}" dt="2023-06-01T04:53:35.345" v="7" actId="478"/>
          <ac:picMkLst>
            <pc:docMk/>
            <pc:sldMk cId="0" sldId="256"/>
            <ac:picMk id="7" creationId="{7A0807B3-C975-4E18-9461-8B82E7730892}"/>
          </ac:picMkLst>
        </pc:picChg>
        <pc:picChg chg="add mod">
          <ac:chgData name="Niels Ejnar Helstrup Jensen" userId="60cc9933-276c-4f0f-9830-94d675c40482" providerId="ADAL" clId="{28F95FC2-B3EE-4AA5-ABEA-C07138F27B5D}" dt="2023-06-01T04:54:26.753" v="17" actId="1076"/>
          <ac:picMkLst>
            <pc:docMk/>
            <pc:sldMk cId="0" sldId="256"/>
            <ac:picMk id="8" creationId="{7C660292-E74D-071C-9D43-584481D8B04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67" cy="51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022" y="0"/>
            <a:ext cx="3077367" cy="51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0" y="766763"/>
            <a:ext cx="26574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05" y="4861235"/>
            <a:ext cx="5684255" cy="460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824"/>
            <a:ext cx="3077367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022" y="9720824"/>
            <a:ext cx="3077367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AF83BD0-C792-45E8-A222-4F8E7C5B7BF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710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92797-FB26-462A-9F8F-3C2E268D784D}" type="slidenum">
              <a:rPr lang="da-DK"/>
              <a:pPr/>
              <a:t>1</a:t>
            </a:fld>
            <a:endParaRPr lang="da-DK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24C85-0CE7-421E-BE88-C8A6EE1ADBD4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206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ED606-C4C9-4C8D-B34E-92536702BE2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073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DA20B-BCEE-4841-9543-3DFAED21606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82C9B-9644-48AE-829D-0033F24DF03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49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01431-E3A4-40E5-AA21-6F47BA8D94B7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8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1110D-A57E-4EE8-BA83-3F8433A9215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261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E8A2D-94D4-47F7-9818-D00CF6DB777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764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286C-B71C-4308-A5AB-A3CA569C8C3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285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DF40F-0117-4FC7-8557-66346B0FE89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122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CFEE9-33EA-4903-BA51-32417601010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43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37127-4FAE-40CB-A188-A35ADDE561F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813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4A1BF5-1673-40C7-8CE1-D669914B2679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3363" y="288925"/>
            <a:ext cx="3640137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charset="0"/>
              </a:defRPr>
            </a:lvl1pPr>
            <a:lvl2pPr defTabSz="895350">
              <a:defRPr>
                <a:solidFill>
                  <a:schemeClr val="tx1"/>
                </a:solidFill>
                <a:latin typeface="Arial" charset="0"/>
              </a:defRPr>
            </a:lvl2pPr>
            <a:lvl3pPr defTabSz="895350">
              <a:defRPr>
                <a:solidFill>
                  <a:schemeClr val="tx1"/>
                </a:solidFill>
                <a:latin typeface="Arial" charset="0"/>
              </a:defRPr>
            </a:lvl3pPr>
            <a:lvl4pPr defTabSz="895350">
              <a:defRPr>
                <a:solidFill>
                  <a:schemeClr val="tx1"/>
                </a:solidFill>
                <a:latin typeface="Arial" charset="0"/>
              </a:defRPr>
            </a:lvl4pPr>
            <a:lvl5pPr defTabSz="895350">
              <a:defRPr>
                <a:solidFill>
                  <a:schemeClr val="tx1"/>
                </a:solidFill>
                <a:latin typeface="Arial" charset="0"/>
              </a:defRPr>
            </a:lvl5pPr>
            <a:lvl6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 err="1">
                <a:latin typeface="Calibri" panose="020F0502020204030204" pitchFamily="34" charset="0"/>
              </a:rPr>
              <a:t>Elleverandør</a:t>
            </a:r>
            <a:r>
              <a:rPr lang="da-DK" sz="1200" dirty="0">
                <a:latin typeface="Calibri" panose="020F0502020204030204" pitchFamily="34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Adresse:	 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Telefon:</a:t>
            </a:r>
            <a:r>
              <a:rPr lang="da-DK" sz="1200" i="1" dirty="0">
                <a:latin typeface="Calibri" panose="020F0502020204030204" pitchFamily="34" charset="0"/>
              </a:rPr>
              <a:t>	    </a:t>
            </a:r>
            <a:endParaRPr lang="da-DK" sz="1200" dirty="0">
              <a:latin typeface="Calibri" panose="020F0502020204030204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Hjemmeside:</a:t>
            </a:r>
            <a:r>
              <a:rPr lang="da-DK" sz="1200" i="1" dirty="0">
                <a:latin typeface="Calibri" panose="020F0502020204030204" pitchFamily="34" charset="0"/>
              </a:rPr>
              <a:t>   </a:t>
            </a:r>
            <a:endParaRPr lang="da-DK" sz="1200" dirty="0">
              <a:latin typeface="Calibri" panose="020F0502020204030204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40313" y="436563"/>
            <a:ext cx="170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600" b="1" dirty="0">
                <a:solidFill>
                  <a:srgbClr val="C0CFDA"/>
                </a:solidFill>
                <a:latin typeface="TheSansSemiBold-Plain" pitchFamily="34" charset="0"/>
              </a:rPr>
              <a:t>Firma logo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0" y="1223963"/>
            <a:ext cx="6858000" cy="8709025"/>
            <a:chOff x="0" y="1223963"/>
            <a:chExt cx="6858000" cy="8709025"/>
          </a:xfrm>
        </p:grpSpPr>
        <p:pic>
          <p:nvPicPr>
            <p:cNvPr id="2837" name="Picture 789" descr="Baggrund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rgbClr val="E4ECED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6188"/>
              <a:ext cx="6858000" cy="1778000"/>
            </a:xfrm>
            <a:prstGeom prst="rect">
              <a:avLst/>
            </a:prstGeom>
            <a:solidFill>
              <a:srgbClr val="008B8B"/>
            </a:solidFill>
          </p:spPr>
        </p:pic>
        <p:pic>
          <p:nvPicPr>
            <p:cNvPr id="2838" name="Picture 790" descr="Baggrund"/>
            <p:cNvPicPr>
              <a:picLocks noChangeAspect="1" noChangeArrowheads="1"/>
            </p:cNvPicPr>
            <p:nvPr/>
          </p:nvPicPr>
          <p:blipFill>
            <a:blip r:embed="rId5">
              <a:duotone>
                <a:prstClr val="black"/>
                <a:srgbClr val="E4ECED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427663"/>
              <a:ext cx="6858000" cy="3746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622300" y="1223963"/>
              <a:ext cx="5746750" cy="39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2800" dirty="0">
                  <a:latin typeface="Calibri" panose="020F0502020204030204" pitchFamily="34" charset="0"/>
                </a:rPr>
                <a:t>Generel deklaration 2022</a:t>
              </a: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239712" y="1684338"/>
              <a:ext cx="6335713" cy="1092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000" dirty="0">
                  <a:latin typeface="Calibri" panose="020F0502020204030204" pitchFamily="34" charset="0"/>
                </a:rPr>
                <a:t>Deklarationen viser brændselsfordelingen samt de tilhørende miljøpåvirkninger ved almindeligt salg af elektricitet i Danmark. Den generelle deklaration er beregnet ud fra </a:t>
              </a:r>
              <a:r>
                <a:rPr lang="da-DK" sz="1000" dirty="0" err="1">
                  <a:latin typeface="Calibri" panose="020F0502020204030204" pitchFamily="34" charset="0"/>
                </a:rPr>
                <a:t>elproduktionen</a:t>
              </a:r>
              <a:r>
                <a:rPr lang="da-DK" sz="1000" dirty="0">
                  <a:latin typeface="Calibri" panose="020F0502020204030204" pitchFamily="34" charset="0"/>
                </a:rPr>
                <a:t> i Danmark og er korrigeret for udvekslingen af el med nabolandene samt el-salget til de </a:t>
              </a:r>
              <a:r>
                <a:rPr lang="da-DK" sz="1000" dirty="0" err="1">
                  <a:latin typeface="Calibri" panose="020F0502020204030204" pitchFamily="34" charset="0"/>
                </a:rPr>
                <a:t>elkunder</a:t>
              </a:r>
              <a:r>
                <a:rPr lang="da-DK" sz="1000" dirty="0">
                  <a:latin typeface="Calibri" panose="020F0502020204030204" pitchFamily="34" charset="0"/>
                </a:rPr>
                <a:t>, der har købt individuelt deklareret elektricitet, fx vindmøllestrøm.</a:t>
              </a:r>
            </a:p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000" dirty="0">
                  <a:latin typeface="Calibri" panose="020F0502020204030204" pitchFamily="34" charset="0"/>
                </a:rPr>
                <a:t>Figuren nedenfor til højre viser hvor stor en del af elforbruget i Danmark i 2022, der er købt som individuelt deklareret elektricitet. Det resterende </a:t>
              </a:r>
              <a:r>
                <a:rPr lang="da-DK" sz="1000" dirty="0" err="1">
                  <a:latin typeface="Calibri" panose="020F0502020204030204" pitchFamily="34" charset="0"/>
                </a:rPr>
                <a:t>elsalg</a:t>
              </a:r>
              <a:r>
                <a:rPr lang="da-DK" sz="1000" dirty="0">
                  <a:latin typeface="Calibri" panose="020F0502020204030204" pitchFamily="34" charset="0"/>
                </a:rPr>
                <a:t> er deklareret ved hjælp af den generelle deklaration</a:t>
              </a:r>
              <a:r>
                <a:rPr lang="da-DK" sz="900" dirty="0">
                  <a:latin typeface="TheSansLight-Plain" pitchFamily="34" charset="0"/>
                </a:rPr>
                <a:t>.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439737" y="3071813"/>
              <a:ext cx="5746750" cy="33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1600" dirty="0">
                  <a:latin typeface="Calibri" panose="020F0502020204030204" pitchFamily="34" charset="0"/>
                </a:rPr>
                <a:t>Brændselsfordeling og el-salg ifølge individuelle deklarationer</a:t>
              </a:r>
            </a:p>
            <a:p>
              <a:pPr>
                <a:spcBef>
                  <a:spcPct val="50000"/>
                </a:spcBef>
              </a:pPr>
              <a:endParaRPr lang="da-DK" sz="1400" dirty="0">
                <a:latin typeface="TheSansSemiBold-Plain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458787" y="3379788"/>
              <a:ext cx="2460625" cy="278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Brændselsfordeling 2022</a:t>
              </a: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3559175" y="3448051"/>
              <a:ext cx="261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da-DK" sz="1100" dirty="0">
                  <a:latin typeface="Calibri" panose="020F0502020204030204" pitchFamily="34" charset="0"/>
                </a:rPr>
                <a:t>El-salg ifølge individuelle deklarationer 2022</a:t>
              </a:r>
              <a:r>
                <a:rPr lang="da-DK" sz="1100" b="1" dirty="0">
                  <a:solidFill>
                    <a:srgbClr val="008BAF"/>
                  </a:solidFill>
                  <a:latin typeface="Calibri" panose="020F0502020204030204" pitchFamily="34" charset="0"/>
                </a:rPr>
                <a:t> </a:t>
              </a:r>
              <a:endParaRPr lang="da-DK" sz="1100" dirty="0">
                <a:latin typeface="Calibri" panose="020F0502020204030204" pitchFamily="34" charset="0"/>
              </a:endParaRPr>
            </a:p>
          </p:txBody>
        </p:sp>
        <p:sp>
          <p:nvSpPr>
            <p:cNvPr id="2616" name="Text Box 568"/>
            <p:cNvSpPr txBox="1">
              <a:spLocks noChangeArrowheads="1"/>
            </p:cNvSpPr>
            <p:nvPr/>
          </p:nvSpPr>
          <p:spPr bwMode="auto">
            <a:xfrm>
              <a:off x="250825" y="5583238"/>
              <a:ext cx="2955925" cy="3608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Miljøforhold ved forbrug af 1 kWh</a:t>
              </a:r>
              <a:r>
                <a:rPr lang="da-DK" sz="1100" b="1" dirty="0">
                  <a:latin typeface="Calibri" panose="020F0502020204030204" pitchFamily="34" charset="0"/>
                </a:rPr>
                <a:t>       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Elproduktion fra vedvarende energi, der omfatter el  fra vind, vand, sol, biogas, biomasse og den bionedbrydelige andel af affald, betragtes som CO</a:t>
              </a:r>
              <a:r>
                <a:rPr lang="da-DK" sz="800" dirty="0">
                  <a:latin typeface="Calibri" panose="020F0502020204030204" pitchFamily="34" charset="0"/>
                </a:rPr>
                <a:t>2</a:t>
              </a:r>
              <a:r>
                <a:rPr lang="da-DK" sz="900" dirty="0">
                  <a:latin typeface="Calibri" panose="020F0502020204030204" pitchFamily="34" charset="0"/>
                </a:rPr>
                <a:t> neutralt.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Elproduktion fra vind, vand og sol er helt emissionsfri, mens der ved brug af biogas, biomasse, affald samt fossile brændsler dannes en række emissioner og restprodukter.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Emissioner til luften sker bl.a. som drivhusgasser (kuldioxid, metan og lattergas) og som forsurende gasser (svovldioxid og kvælstofilter).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Restprodukter kan ofte anvendes, fx afsvovlingsproduktet gips til byggematerialer og kulasker til cementindustrien. Bioasker bruges  ofte til gødskning.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Ved samproduktion med varme er anvendt 125 % metoden, </a:t>
              </a:r>
              <a:r>
                <a:rPr lang="da-DK" sz="900" dirty="0" err="1">
                  <a:latin typeface="Calibri" panose="020F0502020204030204" pitchFamily="34" charset="0"/>
                </a:rPr>
                <a:t>dvs</a:t>
              </a:r>
              <a:r>
                <a:rPr lang="da-DK" sz="900" dirty="0">
                  <a:latin typeface="Calibri" panose="020F0502020204030204" pitchFamily="34" charset="0"/>
                </a:rPr>
                <a:t> varmen produceres med en effektivitet på 125 %, øvrig brændsler allokeres elproduktionen.</a:t>
              </a:r>
              <a:endParaRPr lang="da-DK" sz="900" dirty="0">
                <a:latin typeface="TheSansLight-Plain" pitchFamily="34" charset="0"/>
              </a:endParaRP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0" y="9190038"/>
              <a:ext cx="6858000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Beregning af miljøforhold og brændselsfordeling er baseret på retningslinjer fra Energinet.dk. </a:t>
              </a:r>
            </a:p>
            <a:p>
              <a:pPr algn="ctr"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Besøg www.energinet.dk og læs mere om forudsætningerne.</a:t>
              </a:r>
            </a:p>
          </p:txBody>
        </p:sp>
        <p:grpSp>
          <p:nvGrpSpPr>
            <p:cNvPr id="2991" name="Group 943"/>
            <p:cNvGrpSpPr>
              <a:grpSpLocks/>
            </p:cNvGrpSpPr>
            <p:nvPr/>
          </p:nvGrpSpPr>
          <p:grpSpPr bwMode="auto">
            <a:xfrm>
              <a:off x="3384550" y="5638801"/>
              <a:ext cx="3167063" cy="3452813"/>
              <a:chOff x="2132" y="3552"/>
              <a:chExt cx="1995" cy="2175"/>
            </a:xfrm>
          </p:grpSpPr>
          <p:sp>
            <p:nvSpPr>
              <p:cNvPr id="2870" name="AutoShape 822"/>
              <p:cNvSpPr>
                <a:spLocks noChangeAspect="1" noChangeArrowheads="1" noTextEdit="1"/>
              </p:cNvSpPr>
              <p:nvPr/>
            </p:nvSpPr>
            <p:spPr bwMode="auto">
              <a:xfrm>
                <a:off x="2132" y="3552"/>
                <a:ext cx="1995" cy="2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872" name="Rectangle 824"/>
              <p:cNvSpPr>
                <a:spLocks noChangeArrowheads="1"/>
              </p:cNvSpPr>
              <p:nvPr/>
            </p:nvSpPr>
            <p:spPr bwMode="auto">
              <a:xfrm>
                <a:off x="2151" y="3780"/>
                <a:ext cx="67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Emissioner til luften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3" name="Rectangle 825"/>
              <p:cNvSpPr>
                <a:spLocks noChangeArrowheads="1"/>
              </p:cNvSpPr>
              <p:nvPr/>
            </p:nvSpPr>
            <p:spPr bwMode="auto">
              <a:xfrm>
                <a:off x="2149" y="3882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4" name="Rectangle 826"/>
              <p:cNvSpPr>
                <a:spLocks noChangeArrowheads="1"/>
              </p:cNvSpPr>
              <p:nvPr/>
            </p:nvSpPr>
            <p:spPr bwMode="auto">
              <a:xfrm>
                <a:off x="2243" y="3918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75" name="Rectangle 827"/>
              <p:cNvSpPr>
                <a:spLocks noChangeArrowheads="1"/>
              </p:cNvSpPr>
              <p:nvPr/>
            </p:nvSpPr>
            <p:spPr bwMode="auto">
              <a:xfrm>
                <a:off x="2270" y="3882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76" name="Rectangle 828"/>
              <p:cNvSpPr>
                <a:spLocks noChangeArrowheads="1"/>
              </p:cNvSpPr>
              <p:nvPr/>
            </p:nvSpPr>
            <p:spPr bwMode="auto">
              <a:xfrm>
                <a:off x="2293" y="3890"/>
                <a:ext cx="69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(Kuldioxid - drivhusgas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877" name="Rectangle 829"/>
              <p:cNvSpPr>
                <a:spLocks noChangeArrowheads="1"/>
              </p:cNvSpPr>
              <p:nvPr/>
            </p:nvSpPr>
            <p:spPr bwMode="auto">
              <a:xfrm>
                <a:off x="3353" y="3885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422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8" name="Rectangle 830"/>
              <p:cNvSpPr>
                <a:spLocks noChangeArrowheads="1"/>
              </p:cNvSpPr>
              <p:nvPr/>
            </p:nvSpPr>
            <p:spPr bwMode="auto">
              <a:xfrm>
                <a:off x="3828" y="3885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402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9" name="Rectangle 831"/>
              <p:cNvSpPr>
                <a:spLocks noChangeArrowheads="1"/>
              </p:cNvSpPr>
              <p:nvPr/>
            </p:nvSpPr>
            <p:spPr bwMode="auto">
              <a:xfrm>
                <a:off x="2149" y="3988"/>
                <a:ext cx="9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0" name="Rectangle 832"/>
              <p:cNvSpPr>
                <a:spLocks noChangeArrowheads="1"/>
              </p:cNvSpPr>
              <p:nvPr/>
            </p:nvSpPr>
            <p:spPr bwMode="auto">
              <a:xfrm>
                <a:off x="2241" y="4024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da-DK"/>
              </a:p>
            </p:txBody>
          </p:sp>
          <p:sp>
            <p:nvSpPr>
              <p:cNvPr id="2881" name="Rectangle 833"/>
              <p:cNvSpPr>
                <a:spLocks noChangeArrowheads="1"/>
              </p:cNvSpPr>
              <p:nvPr/>
            </p:nvSpPr>
            <p:spPr bwMode="auto">
              <a:xfrm>
                <a:off x="2268" y="3988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/>
              </a:p>
            </p:txBody>
          </p:sp>
          <p:sp>
            <p:nvSpPr>
              <p:cNvPr id="2882" name="Rectangle 834"/>
              <p:cNvSpPr>
                <a:spLocks noChangeArrowheads="1"/>
              </p:cNvSpPr>
              <p:nvPr/>
            </p:nvSpPr>
            <p:spPr bwMode="auto">
              <a:xfrm>
                <a:off x="2290" y="3996"/>
                <a:ext cx="61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Metan - drivhusgas)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3" name="Rectangle 835"/>
              <p:cNvSpPr>
                <a:spLocks noChangeArrowheads="1"/>
              </p:cNvSpPr>
              <p:nvPr/>
            </p:nvSpPr>
            <p:spPr bwMode="auto">
              <a:xfrm>
                <a:off x="3342" y="399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0,30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4" name="Rectangle 836"/>
              <p:cNvSpPr>
                <a:spLocks noChangeArrowheads="1"/>
              </p:cNvSpPr>
              <p:nvPr/>
            </p:nvSpPr>
            <p:spPr bwMode="auto">
              <a:xfrm>
                <a:off x="3817" y="399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0,30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5" name="Rectangle 837"/>
              <p:cNvSpPr>
                <a:spLocks noChangeArrowheads="1"/>
              </p:cNvSpPr>
              <p:nvPr/>
            </p:nvSpPr>
            <p:spPr bwMode="auto">
              <a:xfrm>
                <a:off x="2149" y="4094"/>
                <a:ext cx="5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6" name="Rectangle 838"/>
              <p:cNvSpPr>
                <a:spLocks noChangeArrowheads="1"/>
              </p:cNvSpPr>
              <p:nvPr/>
            </p:nvSpPr>
            <p:spPr bwMode="auto">
              <a:xfrm>
                <a:off x="2197" y="4130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87" name="Rectangle 839"/>
              <p:cNvSpPr>
                <a:spLocks noChangeArrowheads="1"/>
              </p:cNvSpPr>
              <p:nvPr/>
            </p:nvSpPr>
            <p:spPr bwMode="auto">
              <a:xfrm>
                <a:off x="2224" y="4094"/>
                <a:ext cx="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O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88" name="Rectangle 840"/>
              <p:cNvSpPr>
                <a:spLocks noChangeArrowheads="1"/>
              </p:cNvSpPr>
              <p:nvPr/>
            </p:nvSpPr>
            <p:spPr bwMode="auto">
              <a:xfrm>
                <a:off x="2296" y="4102"/>
                <a:ext cx="6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(Lattergas - drivhusgas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889" name="Rectangle 841"/>
              <p:cNvSpPr>
                <a:spLocks noChangeArrowheads="1"/>
              </p:cNvSpPr>
              <p:nvPr/>
            </p:nvSpPr>
            <p:spPr bwMode="auto">
              <a:xfrm>
                <a:off x="3322" y="4097"/>
                <a:ext cx="18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0,005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0" name="Rectangle 842"/>
              <p:cNvSpPr>
                <a:spLocks noChangeArrowheads="1"/>
              </p:cNvSpPr>
              <p:nvPr/>
            </p:nvSpPr>
            <p:spPr bwMode="auto">
              <a:xfrm>
                <a:off x="3797" y="4097"/>
                <a:ext cx="18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0,005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1" name="Rectangle 843"/>
              <p:cNvSpPr>
                <a:spLocks noChangeArrowheads="1"/>
              </p:cNvSpPr>
              <p:nvPr/>
            </p:nvSpPr>
            <p:spPr bwMode="auto">
              <a:xfrm>
                <a:off x="2149" y="4200"/>
                <a:ext cx="48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Drivhusgasser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92" name="Rectangle 844"/>
              <p:cNvSpPr>
                <a:spLocks noChangeArrowheads="1"/>
              </p:cNvSpPr>
              <p:nvPr/>
            </p:nvSpPr>
            <p:spPr bwMode="auto">
              <a:xfrm>
                <a:off x="2626" y="4208"/>
                <a:ext cx="10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(CO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3" name="Rectangle 845"/>
              <p:cNvSpPr>
                <a:spLocks noChangeArrowheads="1"/>
              </p:cNvSpPr>
              <p:nvPr/>
            </p:nvSpPr>
            <p:spPr bwMode="auto">
              <a:xfrm>
                <a:off x="2736" y="4239"/>
                <a:ext cx="2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5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94" name="Rectangle 846"/>
              <p:cNvSpPr>
                <a:spLocks noChangeArrowheads="1"/>
              </p:cNvSpPr>
              <p:nvPr/>
            </p:nvSpPr>
            <p:spPr bwMode="auto">
              <a:xfrm>
                <a:off x="2761" y="4208"/>
                <a:ext cx="14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-</a:t>
                </a:r>
                <a:r>
                  <a:rPr lang="da-DK" sz="900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ækv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5" name="Rectangle 847"/>
              <p:cNvSpPr>
                <a:spLocks noChangeArrowheads="1"/>
              </p:cNvSpPr>
              <p:nvPr/>
            </p:nvSpPr>
            <p:spPr bwMode="auto">
              <a:xfrm>
                <a:off x="2904" y="4208"/>
                <a:ext cx="4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.)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6" name="Rectangle 848"/>
              <p:cNvSpPr>
                <a:spLocks noChangeArrowheads="1"/>
              </p:cNvSpPr>
              <p:nvPr/>
            </p:nvSpPr>
            <p:spPr bwMode="auto">
              <a:xfrm>
                <a:off x="3353" y="4203"/>
                <a:ext cx="12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latin typeface="Calibri" panose="020F0502020204030204" pitchFamily="34" charset="0"/>
                  </a:rPr>
                  <a:t>432</a:t>
                </a:r>
              </a:p>
              <a:p>
                <a:r>
                  <a:rPr lang="da-DK" sz="1000" dirty="0">
                    <a:latin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2897" name="Rectangle 849"/>
              <p:cNvSpPr>
                <a:spLocks noChangeArrowheads="1"/>
              </p:cNvSpPr>
              <p:nvPr/>
            </p:nvSpPr>
            <p:spPr bwMode="auto">
              <a:xfrm>
                <a:off x="3828" y="4203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412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8" name="Rectangle 850"/>
              <p:cNvSpPr>
                <a:spLocks noChangeArrowheads="1"/>
              </p:cNvSpPr>
              <p:nvPr/>
            </p:nvSpPr>
            <p:spPr bwMode="auto">
              <a:xfrm>
                <a:off x="2149" y="4305"/>
                <a:ext cx="9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9" name="Rectangle 851"/>
              <p:cNvSpPr>
                <a:spLocks noChangeArrowheads="1"/>
              </p:cNvSpPr>
              <p:nvPr/>
            </p:nvSpPr>
            <p:spPr bwMode="auto">
              <a:xfrm>
                <a:off x="2242" y="4341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900" name="Rectangle 852"/>
              <p:cNvSpPr>
                <a:spLocks noChangeArrowheads="1"/>
              </p:cNvSpPr>
              <p:nvPr/>
            </p:nvSpPr>
            <p:spPr bwMode="auto">
              <a:xfrm>
                <a:off x="2270" y="4305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901" name="Rectangle 853"/>
              <p:cNvSpPr>
                <a:spLocks noChangeArrowheads="1"/>
              </p:cNvSpPr>
              <p:nvPr/>
            </p:nvSpPr>
            <p:spPr bwMode="auto">
              <a:xfrm>
                <a:off x="2292" y="4313"/>
                <a:ext cx="38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Svovldioxid)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2" name="Rectangle 854"/>
              <p:cNvSpPr>
                <a:spLocks noChangeArrowheads="1"/>
              </p:cNvSpPr>
              <p:nvPr/>
            </p:nvSpPr>
            <p:spPr bwMode="auto">
              <a:xfrm>
                <a:off x="3342" y="4309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3" name="Rectangle 855"/>
              <p:cNvSpPr>
                <a:spLocks noChangeArrowheads="1"/>
              </p:cNvSpPr>
              <p:nvPr/>
            </p:nvSpPr>
            <p:spPr bwMode="auto">
              <a:xfrm>
                <a:off x="3817" y="4309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4" name="Rectangle 856"/>
              <p:cNvSpPr>
                <a:spLocks noChangeArrowheads="1"/>
              </p:cNvSpPr>
              <p:nvPr/>
            </p:nvSpPr>
            <p:spPr bwMode="auto">
              <a:xfrm>
                <a:off x="2149" y="4411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5" name="Rectangle 857"/>
              <p:cNvSpPr>
                <a:spLocks noChangeArrowheads="1"/>
              </p:cNvSpPr>
              <p:nvPr/>
            </p:nvSpPr>
            <p:spPr bwMode="auto">
              <a:xfrm>
                <a:off x="2247" y="4447"/>
                <a:ext cx="28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x</a:t>
                </a:r>
                <a:endParaRPr lang="da-DK"/>
              </a:p>
            </p:txBody>
          </p:sp>
          <p:sp>
            <p:nvSpPr>
              <p:cNvPr id="2906" name="Rectangle 858"/>
              <p:cNvSpPr>
                <a:spLocks noChangeArrowheads="1"/>
              </p:cNvSpPr>
              <p:nvPr/>
            </p:nvSpPr>
            <p:spPr bwMode="auto">
              <a:xfrm>
                <a:off x="2272" y="4411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/>
              </a:p>
            </p:txBody>
          </p:sp>
          <p:sp>
            <p:nvSpPr>
              <p:cNvPr id="2907" name="Rectangle 859"/>
              <p:cNvSpPr>
                <a:spLocks noChangeArrowheads="1"/>
              </p:cNvSpPr>
              <p:nvPr/>
            </p:nvSpPr>
            <p:spPr bwMode="auto">
              <a:xfrm>
                <a:off x="2294" y="4419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endParaRPr lang="da-DK"/>
              </a:p>
            </p:txBody>
          </p:sp>
          <p:sp>
            <p:nvSpPr>
              <p:cNvPr id="2908" name="Rectangle 860"/>
              <p:cNvSpPr>
                <a:spLocks noChangeArrowheads="1"/>
              </p:cNvSpPr>
              <p:nvPr/>
            </p:nvSpPr>
            <p:spPr bwMode="auto">
              <a:xfrm>
                <a:off x="2320" y="4419"/>
                <a:ext cx="35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Kvælstofilte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9" name="Rectangle 861"/>
              <p:cNvSpPr>
                <a:spLocks noChangeArrowheads="1"/>
              </p:cNvSpPr>
              <p:nvPr/>
            </p:nvSpPr>
            <p:spPr bwMode="auto">
              <a:xfrm>
                <a:off x="2673" y="4429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10" name="Rectangle 862"/>
              <p:cNvSpPr>
                <a:spLocks noChangeArrowheads="1"/>
              </p:cNvSpPr>
              <p:nvPr/>
            </p:nvSpPr>
            <p:spPr bwMode="auto">
              <a:xfrm>
                <a:off x="3342" y="441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1" name="Rectangle 863"/>
              <p:cNvSpPr>
                <a:spLocks noChangeArrowheads="1"/>
              </p:cNvSpPr>
              <p:nvPr/>
            </p:nvSpPr>
            <p:spPr bwMode="auto">
              <a:xfrm>
                <a:off x="3817" y="441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2" name="Rectangle 864"/>
              <p:cNvSpPr>
                <a:spLocks noChangeArrowheads="1"/>
              </p:cNvSpPr>
              <p:nvPr/>
            </p:nvSpPr>
            <p:spPr bwMode="auto">
              <a:xfrm>
                <a:off x="2149" y="4521"/>
                <a:ext cx="11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3" name="Rectangle 865"/>
              <p:cNvSpPr>
                <a:spLocks noChangeArrowheads="1"/>
              </p:cNvSpPr>
              <p:nvPr/>
            </p:nvSpPr>
            <p:spPr bwMode="auto">
              <a:xfrm>
                <a:off x="2265" y="4529"/>
                <a:ext cx="23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(Kulilte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14" name="Rectangle 866"/>
              <p:cNvSpPr>
                <a:spLocks noChangeArrowheads="1"/>
              </p:cNvSpPr>
              <p:nvPr/>
            </p:nvSpPr>
            <p:spPr bwMode="auto">
              <a:xfrm>
                <a:off x="3342" y="452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5" name="Rectangle 867"/>
              <p:cNvSpPr>
                <a:spLocks noChangeArrowheads="1"/>
              </p:cNvSpPr>
              <p:nvPr/>
            </p:nvSpPr>
            <p:spPr bwMode="auto">
              <a:xfrm>
                <a:off x="3817" y="452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6" name="Rectangle 868"/>
              <p:cNvSpPr>
                <a:spLocks noChangeArrowheads="1"/>
              </p:cNvSpPr>
              <p:nvPr/>
            </p:nvSpPr>
            <p:spPr bwMode="auto">
              <a:xfrm>
                <a:off x="2149" y="4627"/>
                <a:ext cx="30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NMVOC 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917" name="Rectangle 869"/>
              <p:cNvSpPr>
                <a:spLocks noChangeArrowheads="1"/>
              </p:cNvSpPr>
              <p:nvPr/>
            </p:nvSpPr>
            <p:spPr bwMode="auto">
              <a:xfrm>
                <a:off x="2410" y="4634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endParaRPr lang="da-DK" dirty="0"/>
              </a:p>
            </p:txBody>
          </p:sp>
          <p:sp>
            <p:nvSpPr>
              <p:cNvPr id="2918" name="Rectangle 870"/>
              <p:cNvSpPr>
                <a:spLocks noChangeArrowheads="1"/>
              </p:cNvSpPr>
              <p:nvPr/>
            </p:nvSpPr>
            <p:spPr bwMode="auto">
              <a:xfrm>
                <a:off x="2435" y="4634"/>
                <a:ext cx="70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Uforbrændte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kulbrinter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9" name="Rectangle 871"/>
              <p:cNvSpPr>
                <a:spLocks noChangeArrowheads="1"/>
              </p:cNvSpPr>
              <p:nvPr/>
            </p:nvSpPr>
            <p:spPr bwMode="auto">
              <a:xfrm>
                <a:off x="3136" y="4633"/>
                <a:ext cx="32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20" name="Rectangle 872"/>
              <p:cNvSpPr>
                <a:spLocks noChangeArrowheads="1"/>
              </p:cNvSpPr>
              <p:nvPr/>
            </p:nvSpPr>
            <p:spPr bwMode="auto">
              <a:xfrm>
                <a:off x="3342" y="4627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1" name="Rectangle 873"/>
              <p:cNvSpPr>
                <a:spLocks noChangeArrowheads="1"/>
              </p:cNvSpPr>
              <p:nvPr/>
            </p:nvSpPr>
            <p:spPr bwMode="auto">
              <a:xfrm>
                <a:off x="3817" y="4627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2" name="Rectangle 874"/>
              <p:cNvSpPr>
                <a:spLocks noChangeArrowheads="1"/>
              </p:cNvSpPr>
              <p:nvPr/>
            </p:nvSpPr>
            <p:spPr bwMode="auto">
              <a:xfrm>
                <a:off x="2149" y="4732"/>
                <a:ext cx="2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Partikler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3" name="Rectangle 875"/>
              <p:cNvSpPr>
                <a:spLocks noChangeArrowheads="1"/>
              </p:cNvSpPr>
              <p:nvPr/>
            </p:nvSpPr>
            <p:spPr bwMode="auto">
              <a:xfrm>
                <a:off x="3342" y="4732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4" name="Rectangle 876"/>
              <p:cNvSpPr>
                <a:spLocks noChangeArrowheads="1"/>
              </p:cNvSpPr>
              <p:nvPr/>
            </p:nvSpPr>
            <p:spPr bwMode="auto">
              <a:xfrm>
                <a:off x="3817" y="4732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5" name="Rectangle 877"/>
              <p:cNvSpPr>
                <a:spLocks noChangeArrowheads="1"/>
              </p:cNvSpPr>
              <p:nvPr/>
            </p:nvSpPr>
            <p:spPr bwMode="auto">
              <a:xfrm>
                <a:off x="2151" y="4870"/>
                <a:ext cx="48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Restprodukter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6" name="Rectangle 878"/>
              <p:cNvSpPr>
                <a:spLocks noChangeArrowheads="1"/>
              </p:cNvSpPr>
              <p:nvPr/>
            </p:nvSpPr>
            <p:spPr bwMode="auto">
              <a:xfrm>
                <a:off x="2149" y="4976"/>
                <a:ext cx="40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Kulflyveaske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7" name="Rectangle 879"/>
              <p:cNvSpPr>
                <a:spLocks noChangeArrowheads="1"/>
              </p:cNvSpPr>
              <p:nvPr/>
            </p:nvSpPr>
            <p:spPr bwMode="auto">
              <a:xfrm>
                <a:off x="3353" y="4967"/>
                <a:ext cx="15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14,6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8" name="Rectangle 880"/>
              <p:cNvSpPr>
                <a:spLocks noChangeArrowheads="1"/>
              </p:cNvSpPr>
              <p:nvPr/>
            </p:nvSpPr>
            <p:spPr bwMode="auto">
              <a:xfrm>
                <a:off x="3828" y="4976"/>
                <a:ext cx="18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13,1</a:t>
                </a:r>
              </a:p>
              <a:p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9" name="Rectangle 881"/>
              <p:cNvSpPr>
                <a:spLocks noChangeArrowheads="1"/>
              </p:cNvSpPr>
              <p:nvPr/>
            </p:nvSpPr>
            <p:spPr bwMode="auto">
              <a:xfrm>
                <a:off x="2149" y="5082"/>
                <a:ext cx="30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Kulslagge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0" name="Rectangle 882"/>
              <p:cNvSpPr>
                <a:spLocks noChangeArrowheads="1"/>
              </p:cNvSpPr>
              <p:nvPr/>
            </p:nvSpPr>
            <p:spPr bwMode="auto">
              <a:xfrm>
                <a:off x="3362" y="5082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2,5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1" name="Rectangle 883"/>
              <p:cNvSpPr>
                <a:spLocks noChangeArrowheads="1"/>
              </p:cNvSpPr>
              <p:nvPr/>
            </p:nvSpPr>
            <p:spPr bwMode="auto">
              <a:xfrm>
                <a:off x="3837" y="5082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2,3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2" name="Rectangle 884"/>
              <p:cNvSpPr>
                <a:spLocks noChangeArrowheads="1"/>
              </p:cNvSpPr>
              <p:nvPr/>
            </p:nvSpPr>
            <p:spPr bwMode="auto">
              <a:xfrm>
                <a:off x="2149" y="5188"/>
                <a:ext cx="71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Afsvovlingsprodukter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3" name="Rectangle 885"/>
              <p:cNvSpPr>
                <a:spLocks noChangeArrowheads="1"/>
              </p:cNvSpPr>
              <p:nvPr/>
            </p:nvSpPr>
            <p:spPr bwMode="auto">
              <a:xfrm>
                <a:off x="2847" y="5195"/>
                <a:ext cx="32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Gips m.v.)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4" name="Rectangle 886"/>
              <p:cNvSpPr>
                <a:spLocks noChangeArrowheads="1"/>
              </p:cNvSpPr>
              <p:nvPr/>
            </p:nvSpPr>
            <p:spPr bwMode="auto">
              <a:xfrm>
                <a:off x="3362" y="518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5,3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5" name="Rectangle 887"/>
              <p:cNvSpPr>
                <a:spLocks noChangeArrowheads="1"/>
              </p:cNvSpPr>
              <p:nvPr/>
            </p:nvSpPr>
            <p:spPr bwMode="auto">
              <a:xfrm>
                <a:off x="3837" y="518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4,8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6" name="Rectangle 888"/>
              <p:cNvSpPr>
                <a:spLocks noChangeArrowheads="1"/>
              </p:cNvSpPr>
              <p:nvPr/>
            </p:nvSpPr>
            <p:spPr bwMode="auto">
              <a:xfrm>
                <a:off x="2149" y="5293"/>
                <a:ext cx="21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Slagge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7" name="Rectangle 889"/>
              <p:cNvSpPr>
                <a:spLocks noChangeArrowheads="1"/>
              </p:cNvSpPr>
              <p:nvPr/>
            </p:nvSpPr>
            <p:spPr bwMode="auto">
              <a:xfrm>
                <a:off x="2367" y="5301"/>
                <a:ext cx="4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 (</a:t>
                </a:r>
                <a:endParaRPr lang="da-DK" dirty="0"/>
              </a:p>
            </p:txBody>
          </p:sp>
          <p:sp>
            <p:nvSpPr>
              <p:cNvPr id="2938" name="Rectangle 890"/>
              <p:cNvSpPr>
                <a:spLocks noChangeArrowheads="1"/>
              </p:cNvSpPr>
              <p:nvPr/>
            </p:nvSpPr>
            <p:spPr bwMode="auto">
              <a:xfrm>
                <a:off x="2412" y="5301"/>
                <a:ext cx="57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affaldsforbrænding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9" name="Rectangle 891"/>
              <p:cNvSpPr>
                <a:spLocks noChangeArrowheads="1"/>
              </p:cNvSpPr>
              <p:nvPr/>
            </p:nvSpPr>
            <p:spPr bwMode="auto">
              <a:xfrm>
                <a:off x="2985" y="5301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40" name="Rectangle 892"/>
              <p:cNvSpPr>
                <a:spLocks noChangeArrowheads="1"/>
              </p:cNvSpPr>
              <p:nvPr/>
            </p:nvSpPr>
            <p:spPr bwMode="auto">
              <a:xfrm>
                <a:off x="3362" y="5293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3,7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1" name="Rectangle 893"/>
              <p:cNvSpPr>
                <a:spLocks noChangeArrowheads="1"/>
              </p:cNvSpPr>
              <p:nvPr/>
            </p:nvSpPr>
            <p:spPr bwMode="auto">
              <a:xfrm>
                <a:off x="3837" y="5293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2" name="Rectangle 894"/>
              <p:cNvSpPr>
                <a:spLocks noChangeArrowheads="1"/>
              </p:cNvSpPr>
              <p:nvPr/>
            </p:nvSpPr>
            <p:spPr bwMode="auto">
              <a:xfrm>
                <a:off x="2149" y="5399"/>
                <a:ext cx="1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RGA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3" name="Rectangle 895"/>
              <p:cNvSpPr>
                <a:spLocks noChangeArrowheads="1"/>
              </p:cNvSpPr>
              <p:nvPr/>
            </p:nvSpPr>
            <p:spPr bwMode="auto">
              <a:xfrm>
                <a:off x="2286" y="5407"/>
                <a:ext cx="4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 (</a:t>
                </a:r>
                <a:endParaRPr lang="da-DK" dirty="0"/>
              </a:p>
            </p:txBody>
          </p:sp>
          <p:sp>
            <p:nvSpPr>
              <p:cNvPr id="2944" name="Rectangle 896"/>
              <p:cNvSpPr>
                <a:spLocks noChangeArrowheads="1"/>
              </p:cNvSpPr>
              <p:nvPr/>
            </p:nvSpPr>
            <p:spPr bwMode="auto">
              <a:xfrm>
                <a:off x="2332" y="5407"/>
                <a:ext cx="36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røggasaffald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5" name="Rectangle 897"/>
              <p:cNvSpPr>
                <a:spLocks noChangeArrowheads="1"/>
              </p:cNvSpPr>
              <p:nvPr/>
            </p:nvSpPr>
            <p:spPr bwMode="auto">
              <a:xfrm>
                <a:off x="2699" y="5417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46" name="Rectangle 898"/>
              <p:cNvSpPr>
                <a:spLocks noChangeArrowheads="1"/>
              </p:cNvSpPr>
              <p:nvPr/>
            </p:nvSpPr>
            <p:spPr bwMode="auto">
              <a:xfrm>
                <a:off x="3362" y="539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0,6</a:t>
                </a:r>
              </a:p>
            </p:txBody>
          </p:sp>
          <p:sp>
            <p:nvSpPr>
              <p:cNvPr id="2947" name="Rectangle 899"/>
              <p:cNvSpPr>
                <a:spLocks noChangeArrowheads="1"/>
              </p:cNvSpPr>
              <p:nvPr/>
            </p:nvSpPr>
            <p:spPr bwMode="auto">
              <a:xfrm>
                <a:off x="3837" y="539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8" name="Rectangle 900"/>
              <p:cNvSpPr>
                <a:spLocks noChangeArrowheads="1"/>
              </p:cNvSpPr>
              <p:nvPr/>
            </p:nvSpPr>
            <p:spPr bwMode="auto">
              <a:xfrm>
                <a:off x="2149" y="5505"/>
                <a:ext cx="2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Bioaske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9" name="Rectangle 901"/>
              <p:cNvSpPr>
                <a:spLocks noChangeArrowheads="1"/>
              </p:cNvSpPr>
              <p:nvPr/>
            </p:nvSpPr>
            <p:spPr bwMode="auto">
              <a:xfrm>
                <a:off x="3362" y="550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0" name="Rectangle 902"/>
              <p:cNvSpPr>
                <a:spLocks noChangeArrowheads="1"/>
              </p:cNvSpPr>
              <p:nvPr/>
            </p:nvSpPr>
            <p:spPr bwMode="auto">
              <a:xfrm>
                <a:off x="3837" y="5505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1" name="Rectangle 903"/>
              <p:cNvSpPr>
                <a:spLocks noChangeArrowheads="1"/>
              </p:cNvSpPr>
              <p:nvPr/>
            </p:nvSpPr>
            <p:spPr bwMode="auto">
              <a:xfrm>
                <a:off x="2149" y="5611"/>
                <a:ext cx="59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Radioaktivt affald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2" name="Rectangle 904"/>
              <p:cNvSpPr>
                <a:spLocks noChangeArrowheads="1"/>
              </p:cNvSpPr>
              <p:nvPr/>
            </p:nvSpPr>
            <p:spPr bwMode="auto">
              <a:xfrm>
                <a:off x="2733" y="5619"/>
                <a:ext cx="14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mg)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5" name="Rectangle 907"/>
              <p:cNvSpPr>
                <a:spLocks noChangeArrowheads="1"/>
              </p:cNvSpPr>
              <p:nvPr/>
            </p:nvSpPr>
            <p:spPr bwMode="auto">
              <a:xfrm>
                <a:off x="3527" y="4866"/>
                <a:ext cx="2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g/kWh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6" name="Rectangle 908"/>
              <p:cNvSpPr>
                <a:spLocks noChangeArrowheads="1"/>
              </p:cNvSpPr>
              <p:nvPr/>
            </p:nvSpPr>
            <p:spPr bwMode="auto">
              <a:xfrm>
                <a:off x="2151" y="3561"/>
                <a:ext cx="73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Ved forbrug af 1 kWh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7" name="Rectangle 909"/>
              <p:cNvSpPr>
                <a:spLocks noChangeArrowheads="1"/>
              </p:cNvSpPr>
              <p:nvPr/>
            </p:nvSpPr>
            <p:spPr bwMode="auto">
              <a:xfrm>
                <a:off x="2151" y="3648"/>
                <a:ext cx="4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fremkommer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8" name="Rectangle 910"/>
              <p:cNvSpPr>
                <a:spLocks noChangeArrowheads="1"/>
              </p:cNvSpPr>
              <p:nvPr/>
            </p:nvSpPr>
            <p:spPr bwMode="auto">
              <a:xfrm>
                <a:off x="3206" y="3561"/>
                <a:ext cx="41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Deklaration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9" name="Rectangle 911"/>
              <p:cNvSpPr>
                <a:spLocks noChangeArrowheads="1"/>
              </p:cNvSpPr>
              <p:nvPr/>
            </p:nvSpPr>
            <p:spPr bwMode="auto">
              <a:xfrm>
                <a:off x="3324" y="3648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2022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0" name="Rectangle 912"/>
              <p:cNvSpPr>
                <a:spLocks noChangeArrowheads="1"/>
              </p:cNvSpPr>
              <p:nvPr/>
            </p:nvSpPr>
            <p:spPr bwMode="auto">
              <a:xfrm>
                <a:off x="3681" y="3561"/>
                <a:ext cx="41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Deklaration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1" name="Rectangle 913"/>
              <p:cNvSpPr>
                <a:spLocks noChangeArrowheads="1"/>
              </p:cNvSpPr>
              <p:nvPr/>
            </p:nvSpPr>
            <p:spPr bwMode="auto">
              <a:xfrm>
                <a:off x="3799" y="3648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2021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2" name="Rectangle 914"/>
              <p:cNvSpPr>
                <a:spLocks noChangeArrowheads="1"/>
              </p:cNvSpPr>
              <p:nvPr/>
            </p:nvSpPr>
            <p:spPr bwMode="auto">
              <a:xfrm>
                <a:off x="3527" y="3776"/>
                <a:ext cx="2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g/kWh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3" name="Rectangle 915"/>
              <p:cNvSpPr>
                <a:spLocks noChangeArrowheads="1"/>
              </p:cNvSpPr>
              <p:nvPr/>
            </p:nvSpPr>
            <p:spPr bwMode="auto">
              <a:xfrm>
                <a:off x="2135" y="3745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64" name="Rectangle 916"/>
              <p:cNvSpPr>
                <a:spLocks noChangeArrowheads="1"/>
              </p:cNvSpPr>
              <p:nvPr/>
            </p:nvSpPr>
            <p:spPr bwMode="auto">
              <a:xfrm>
                <a:off x="2135" y="4835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65" name="Rectangle 917"/>
              <p:cNvSpPr>
                <a:spLocks noChangeArrowheads="1"/>
              </p:cNvSpPr>
              <p:nvPr/>
            </p:nvSpPr>
            <p:spPr bwMode="auto">
              <a:xfrm>
                <a:off x="2135" y="5713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89" name="Rectangle 941"/>
              <p:cNvSpPr>
                <a:spLocks noChangeArrowheads="1"/>
              </p:cNvSpPr>
              <p:nvPr/>
            </p:nvSpPr>
            <p:spPr bwMode="auto">
              <a:xfrm>
                <a:off x="3366" y="560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90" name="Rectangle 942"/>
              <p:cNvSpPr>
                <a:spLocks noChangeArrowheads="1"/>
              </p:cNvSpPr>
              <p:nvPr/>
            </p:nvSpPr>
            <p:spPr bwMode="auto">
              <a:xfrm>
                <a:off x="3842" y="560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</p:grpSp>
      </p:grpSp>
      <p:pic>
        <p:nvPicPr>
          <p:cNvPr id="5" name="Billede 4">
            <a:extLst>
              <a:ext uri="{FF2B5EF4-FFF2-40B4-BE49-F238E27FC236}">
                <a16:creationId xmlns:a16="http://schemas.microsoft.com/office/drawing/2014/main" id="{454FA09F-3DD8-503F-5859-128816C0F4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995" y="3658326"/>
            <a:ext cx="2535993" cy="1579932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7C660292-E74D-071C-9D43-584481D8B0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0644" y="3807234"/>
            <a:ext cx="2297112" cy="15168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852DBB42D82B48B31653BB3B08CBA9" ma:contentTypeVersion="2" ma:contentTypeDescription="Opret et nyt dokument." ma:contentTypeScope="" ma:versionID="36d6ee6f363a29d3fe50a44d6194d257">
  <xsd:schema xmlns:xsd="http://www.w3.org/2001/XMLSchema" xmlns:xs="http://www.w3.org/2001/XMLSchema" xmlns:p="http://schemas.microsoft.com/office/2006/metadata/properties" xmlns:ns2="6bee6f45-61e1-43cc-a1da-a626265de062" targetNamespace="http://schemas.microsoft.com/office/2006/metadata/properties" ma:root="true" ma:fieldsID="d313932609d42c4441f6f38ec99e7c14" ns2:_="">
    <xsd:import namespace="6bee6f45-61e1-43cc-a1da-a626265de0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e6f45-61e1-43cc-a1da-a626265de0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82A7B7-0573-4118-9841-77D224495E3A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6bee6f45-61e1-43cc-a1da-a626265de062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DFFD7A-1962-48D2-82C7-8B4CB352F4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e6f45-61e1-43cc-a1da-a626265de0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9A39C0-80E2-47A7-A8E3-61C4F5DAEA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412</Words>
  <Application>Microsoft Office PowerPoint</Application>
  <PresentationFormat>A4-papir (210 x 297 mm)</PresentationFormat>
  <Paragraphs>117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TheSansLight-Plain</vt:lpstr>
      <vt:lpstr>TheSansSemiBold-Plain</vt:lpstr>
      <vt:lpstr>Verdana</vt:lpstr>
      <vt:lpstr>Standarddesign</vt:lpstr>
      <vt:lpstr>PowerPoint-præsentation</vt:lpstr>
    </vt:vector>
  </TitlesOfParts>
  <Company>Energinet.dk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Helle Justesen</dc:creator>
  <cp:lastModifiedBy>Niels Ejnar Helstrup Jensen</cp:lastModifiedBy>
  <cp:revision>79</cp:revision>
  <cp:lastPrinted>2013-05-30T08:23:47Z</cp:lastPrinted>
  <dcterms:created xsi:type="dcterms:W3CDTF">2008-01-23T08:14:51Z</dcterms:created>
  <dcterms:modified xsi:type="dcterms:W3CDTF">2023-06-28T20:20:50Z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0x01010066852DBB42D82B48B31653BB3B08CBA9</vt:lpwstr>
  </property>
</Properties>
</file>