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4"/>
    <p:sldMasterId id="2147483742" r:id="rId5"/>
  </p:sldMasterIdLst>
  <p:notesMasterIdLst>
    <p:notesMasterId r:id="rId7"/>
  </p:notesMasterIdLst>
  <p:handoutMasterIdLst>
    <p:handoutMasterId r:id="rId8"/>
  </p:handoutMasterIdLst>
  <p:sldIdLst>
    <p:sldId id="2147378859" r:id="rId6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C3DC824-74FF-7B68-630E-28E7061216CB}" name="Charlotte Bo Nielsen" initials="CBN" userId="Charlotte Bo Nielsen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00847C"/>
    <a:srgbClr val="F5F5F5"/>
    <a:srgbClr val="0BC19E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0" d="100"/>
          <a:sy n="120" d="100"/>
        </p:scale>
        <p:origin x="19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efine Mølbjerg Callesen" userId="aad414ce-e3e4-416c-8cb3-693f509b54b9" providerId="ADAL" clId="{541211A3-B4C6-4BE3-8D58-FDEF6986502C}"/>
    <pc:docChg chg="delSld delMainMaster">
      <pc:chgData name="Josefine Mølbjerg Callesen" userId="aad414ce-e3e4-416c-8cb3-693f509b54b9" providerId="ADAL" clId="{541211A3-B4C6-4BE3-8D58-FDEF6986502C}" dt="2024-05-23T13:00:44.730" v="1" actId="47"/>
      <pc:docMkLst>
        <pc:docMk/>
      </pc:docMkLst>
      <pc:sldChg chg="del">
        <pc:chgData name="Josefine Mølbjerg Callesen" userId="aad414ce-e3e4-416c-8cb3-693f509b54b9" providerId="ADAL" clId="{541211A3-B4C6-4BE3-8D58-FDEF6986502C}" dt="2024-05-23T13:00:36.908" v="0" actId="47"/>
        <pc:sldMkLst>
          <pc:docMk/>
          <pc:sldMk cId="453820727" sldId="262"/>
        </pc:sldMkLst>
      </pc:sldChg>
      <pc:sldChg chg="del">
        <pc:chgData name="Josefine Mølbjerg Callesen" userId="aad414ce-e3e4-416c-8cb3-693f509b54b9" providerId="ADAL" clId="{541211A3-B4C6-4BE3-8D58-FDEF6986502C}" dt="2024-05-23T13:00:36.908" v="0" actId="47"/>
        <pc:sldMkLst>
          <pc:docMk/>
          <pc:sldMk cId="3683463066" sldId="294"/>
        </pc:sldMkLst>
      </pc:sldChg>
      <pc:sldChg chg="del">
        <pc:chgData name="Josefine Mølbjerg Callesen" userId="aad414ce-e3e4-416c-8cb3-693f509b54b9" providerId="ADAL" clId="{541211A3-B4C6-4BE3-8D58-FDEF6986502C}" dt="2024-05-23T13:00:36.908" v="0" actId="47"/>
        <pc:sldMkLst>
          <pc:docMk/>
          <pc:sldMk cId="2301561458" sldId="295"/>
        </pc:sldMkLst>
      </pc:sldChg>
      <pc:sldChg chg="del">
        <pc:chgData name="Josefine Mølbjerg Callesen" userId="aad414ce-e3e4-416c-8cb3-693f509b54b9" providerId="ADAL" clId="{541211A3-B4C6-4BE3-8D58-FDEF6986502C}" dt="2024-05-23T13:00:36.908" v="0" actId="47"/>
        <pc:sldMkLst>
          <pc:docMk/>
          <pc:sldMk cId="3623963734" sldId="2375"/>
        </pc:sldMkLst>
      </pc:sldChg>
      <pc:sldChg chg="del">
        <pc:chgData name="Josefine Mølbjerg Callesen" userId="aad414ce-e3e4-416c-8cb3-693f509b54b9" providerId="ADAL" clId="{541211A3-B4C6-4BE3-8D58-FDEF6986502C}" dt="2024-05-23T13:00:36.908" v="0" actId="47"/>
        <pc:sldMkLst>
          <pc:docMk/>
          <pc:sldMk cId="1672466975" sldId="2395"/>
        </pc:sldMkLst>
      </pc:sldChg>
      <pc:sldChg chg="del">
        <pc:chgData name="Josefine Mølbjerg Callesen" userId="aad414ce-e3e4-416c-8cb3-693f509b54b9" providerId="ADAL" clId="{541211A3-B4C6-4BE3-8D58-FDEF6986502C}" dt="2024-05-23T13:00:36.908" v="0" actId="47"/>
        <pc:sldMkLst>
          <pc:docMk/>
          <pc:sldMk cId="3517733830" sldId="2147378580"/>
        </pc:sldMkLst>
      </pc:sldChg>
      <pc:sldChg chg="del">
        <pc:chgData name="Josefine Mølbjerg Callesen" userId="aad414ce-e3e4-416c-8cb3-693f509b54b9" providerId="ADAL" clId="{541211A3-B4C6-4BE3-8D58-FDEF6986502C}" dt="2024-05-23T13:00:36.908" v="0" actId="47"/>
        <pc:sldMkLst>
          <pc:docMk/>
          <pc:sldMk cId="2499568536" sldId="2147378600"/>
        </pc:sldMkLst>
      </pc:sldChg>
      <pc:sldChg chg="del">
        <pc:chgData name="Josefine Mølbjerg Callesen" userId="aad414ce-e3e4-416c-8cb3-693f509b54b9" providerId="ADAL" clId="{541211A3-B4C6-4BE3-8D58-FDEF6986502C}" dt="2024-05-23T13:00:36.908" v="0" actId="47"/>
        <pc:sldMkLst>
          <pc:docMk/>
          <pc:sldMk cId="3282792615" sldId="2147378603"/>
        </pc:sldMkLst>
      </pc:sldChg>
      <pc:sldChg chg="del">
        <pc:chgData name="Josefine Mølbjerg Callesen" userId="aad414ce-e3e4-416c-8cb3-693f509b54b9" providerId="ADAL" clId="{541211A3-B4C6-4BE3-8D58-FDEF6986502C}" dt="2024-05-23T13:00:36.908" v="0" actId="47"/>
        <pc:sldMkLst>
          <pc:docMk/>
          <pc:sldMk cId="2146915493" sldId="2147378604"/>
        </pc:sldMkLst>
      </pc:sldChg>
      <pc:sldChg chg="del">
        <pc:chgData name="Josefine Mølbjerg Callesen" userId="aad414ce-e3e4-416c-8cb3-693f509b54b9" providerId="ADAL" clId="{541211A3-B4C6-4BE3-8D58-FDEF6986502C}" dt="2024-05-23T13:00:36.908" v="0" actId="47"/>
        <pc:sldMkLst>
          <pc:docMk/>
          <pc:sldMk cId="2882339640" sldId="2147378605"/>
        </pc:sldMkLst>
      </pc:sldChg>
      <pc:sldChg chg="del">
        <pc:chgData name="Josefine Mølbjerg Callesen" userId="aad414ce-e3e4-416c-8cb3-693f509b54b9" providerId="ADAL" clId="{541211A3-B4C6-4BE3-8D58-FDEF6986502C}" dt="2024-05-23T13:00:44.730" v="1" actId="47"/>
        <pc:sldMkLst>
          <pc:docMk/>
          <pc:sldMk cId="1534565574" sldId="2147378606"/>
        </pc:sldMkLst>
      </pc:sldChg>
      <pc:sldChg chg="del">
        <pc:chgData name="Josefine Mølbjerg Callesen" userId="aad414ce-e3e4-416c-8cb3-693f509b54b9" providerId="ADAL" clId="{541211A3-B4C6-4BE3-8D58-FDEF6986502C}" dt="2024-05-23T13:00:44.730" v="1" actId="47"/>
        <pc:sldMkLst>
          <pc:docMk/>
          <pc:sldMk cId="3747607012" sldId="2147378607"/>
        </pc:sldMkLst>
      </pc:sldChg>
      <pc:sldChg chg="del">
        <pc:chgData name="Josefine Mølbjerg Callesen" userId="aad414ce-e3e4-416c-8cb3-693f509b54b9" providerId="ADAL" clId="{541211A3-B4C6-4BE3-8D58-FDEF6986502C}" dt="2024-05-23T13:00:36.908" v="0" actId="47"/>
        <pc:sldMkLst>
          <pc:docMk/>
          <pc:sldMk cId="671393120" sldId="2147378608"/>
        </pc:sldMkLst>
      </pc:sldChg>
      <pc:sldChg chg="del">
        <pc:chgData name="Josefine Mølbjerg Callesen" userId="aad414ce-e3e4-416c-8cb3-693f509b54b9" providerId="ADAL" clId="{541211A3-B4C6-4BE3-8D58-FDEF6986502C}" dt="2024-05-23T13:00:36.908" v="0" actId="47"/>
        <pc:sldMkLst>
          <pc:docMk/>
          <pc:sldMk cId="3741201814" sldId="2147378609"/>
        </pc:sldMkLst>
      </pc:sldChg>
      <pc:sldChg chg="del">
        <pc:chgData name="Josefine Mølbjerg Callesen" userId="aad414ce-e3e4-416c-8cb3-693f509b54b9" providerId="ADAL" clId="{541211A3-B4C6-4BE3-8D58-FDEF6986502C}" dt="2024-05-23T13:00:44.730" v="1" actId="47"/>
        <pc:sldMkLst>
          <pc:docMk/>
          <pc:sldMk cId="3433863995" sldId="2147378610"/>
        </pc:sldMkLst>
      </pc:sldChg>
      <pc:sldChg chg="del">
        <pc:chgData name="Josefine Mølbjerg Callesen" userId="aad414ce-e3e4-416c-8cb3-693f509b54b9" providerId="ADAL" clId="{541211A3-B4C6-4BE3-8D58-FDEF6986502C}" dt="2024-05-23T13:00:44.730" v="1" actId="47"/>
        <pc:sldMkLst>
          <pc:docMk/>
          <pc:sldMk cId="1576066194" sldId="2147378611"/>
        </pc:sldMkLst>
      </pc:sldChg>
      <pc:sldChg chg="del">
        <pc:chgData name="Josefine Mølbjerg Callesen" userId="aad414ce-e3e4-416c-8cb3-693f509b54b9" providerId="ADAL" clId="{541211A3-B4C6-4BE3-8D58-FDEF6986502C}" dt="2024-05-23T13:00:44.730" v="1" actId="47"/>
        <pc:sldMkLst>
          <pc:docMk/>
          <pc:sldMk cId="2356861294" sldId="2147378612"/>
        </pc:sldMkLst>
      </pc:sldChg>
      <pc:sldChg chg="del">
        <pc:chgData name="Josefine Mølbjerg Callesen" userId="aad414ce-e3e4-416c-8cb3-693f509b54b9" providerId="ADAL" clId="{541211A3-B4C6-4BE3-8D58-FDEF6986502C}" dt="2024-05-23T13:00:36.908" v="0" actId="47"/>
        <pc:sldMkLst>
          <pc:docMk/>
          <pc:sldMk cId="13640021" sldId="2147378613"/>
        </pc:sldMkLst>
      </pc:sldChg>
      <pc:sldChg chg="del">
        <pc:chgData name="Josefine Mølbjerg Callesen" userId="aad414ce-e3e4-416c-8cb3-693f509b54b9" providerId="ADAL" clId="{541211A3-B4C6-4BE3-8D58-FDEF6986502C}" dt="2024-05-23T13:00:36.908" v="0" actId="47"/>
        <pc:sldMkLst>
          <pc:docMk/>
          <pc:sldMk cId="3836988676" sldId="2147378860"/>
        </pc:sldMkLst>
      </pc:sldChg>
      <pc:sldChg chg="del">
        <pc:chgData name="Josefine Mølbjerg Callesen" userId="aad414ce-e3e4-416c-8cb3-693f509b54b9" providerId="ADAL" clId="{541211A3-B4C6-4BE3-8D58-FDEF6986502C}" dt="2024-05-23T13:00:44.730" v="1" actId="47"/>
        <pc:sldMkLst>
          <pc:docMk/>
          <pc:sldMk cId="3425675858" sldId="2147378861"/>
        </pc:sldMkLst>
      </pc:sldChg>
      <pc:sldChg chg="del">
        <pc:chgData name="Josefine Mølbjerg Callesen" userId="aad414ce-e3e4-416c-8cb3-693f509b54b9" providerId="ADAL" clId="{541211A3-B4C6-4BE3-8D58-FDEF6986502C}" dt="2024-05-23T13:00:44.730" v="1" actId="47"/>
        <pc:sldMkLst>
          <pc:docMk/>
          <pc:sldMk cId="3699661371" sldId="2147378862"/>
        </pc:sldMkLst>
      </pc:sldChg>
      <pc:sldChg chg="del">
        <pc:chgData name="Josefine Mølbjerg Callesen" userId="aad414ce-e3e4-416c-8cb3-693f509b54b9" providerId="ADAL" clId="{541211A3-B4C6-4BE3-8D58-FDEF6986502C}" dt="2024-05-23T13:00:44.730" v="1" actId="47"/>
        <pc:sldMkLst>
          <pc:docMk/>
          <pc:sldMk cId="14625058" sldId="2147378863"/>
        </pc:sldMkLst>
      </pc:sldChg>
      <pc:sldChg chg="del">
        <pc:chgData name="Josefine Mølbjerg Callesen" userId="aad414ce-e3e4-416c-8cb3-693f509b54b9" providerId="ADAL" clId="{541211A3-B4C6-4BE3-8D58-FDEF6986502C}" dt="2024-05-23T13:00:36.908" v="0" actId="47"/>
        <pc:sldMkLst>
          <pc:docMk/>
          <pc:sldMk cId="1531863560" sldId="2147378864"/>
        </pc:sldMkLst>
      </pc:sldChg>
      <pc:sldChg chg="del">
        <pc:chgData name="Josefine Mølbjerg Callesen" userId="aad414ce-e3e4-416c-8cb3-693f509b54b9" providerId="ADAL" clId="{541211A3-B4C6-4BE3-8D58-FDEF6986502C}" dt="2024-05-23T13:00:36.908" v="0" actId="47"/>
        <pc:sldMkLst>
          <pc:docMk/>
          <pc:sldMk cId="2439835202" sldId="2147378866"/>
        </pc:sldMkLst>
      </pc:sldChg>
      <pc:sldMasterChg chg="del delSldLayout">
        <pc:chgData name="Josefine Mølbjerg Callesen" userId="aad414ce-e3e4-416c-8cb3-693f509b54b9" providerId="ADAL" clId="{541211A3-B4C6-4BE3-8D58-FDEF6986502C}" dt="2024-05-23T13:00:36.908" v="0" actId="47"/>
        <pc:sldMasterMkLst>
          <pc:docMk/>
          <pc:sldMasterMk cId="387428979" sldId="2147483770"/>
        </pc:sldMasterMkLst>
        <pc:sldLayoutChg chg="del">
          <pc:chgData name="Josefine Mølbjerg Callesen" userId="aad414ce-e3e4-416c-8cb3-693f509b54b9" providerId="ADAL" clId="{541211A3-B4C6-4BE3-8D58-FDEF6986502C}" dt="2024-05-23T13:00:36.908" v="0" actId="47"/>
          <pc:sldLayoutMkLst>
            <pc:docMk/>
            <pc:sldMasterMk cId="387428979" sldId="2147483770"/>
            <pc:sldLayoutMk cId="1062373039" sldId="2147483771"/>
          </pc:sldLayoutMkLst>
        </pc:sldLayoutChg>
        <pc:sldLayoutChg chg="del">
          <pc:chgData name="Josefine Mølbjerg Callesen" userId="aad414ce-e3e4-416c-8cb3-693f509b54b9" providerId="ADAL" clId="{541211A3-B4C6-4BE3-8D58-FDEF6986502C}" dt="2024-05-23T13:00:36.908" v="0" actId="47"/>
          <pc:sldLayoutMkLst>
            <pc:docMk/>
            <pc:sldMasterMk cId="387428979" sldId="2147483770"/>
            <pc:sldLayoutMk cId="881149116" sldId="2147483772"/>
          </pc:sldLayoutMkLst>
        </pc:sldLayoutChg>
        <pc:sldLayoutChg chg="del">
          <pc:chgData name="Josefine Mølbjerg Callesen" userId="aad414ce-e3e4-416c-8cb3-693f509b54b9" providerId="ADAL" clId="{541211A3-B4C6-4BE3-8D58-FDEF6986502C}" dt="2024-05-23T13:00:36.908" v="0" actId="47"/>
          <pc:sldLayoutMkLst>
            <pc:docMk/>
            <pc:sldMasterMk cId="387428979" sldId="2147483770"/>
            <pc:sldLayoutMk cId="2399735989" sldId="2147483773"/>
          </pc:sldLayoutMkLst>
        </pc:sldLayoutChg>
        <pc:sldLayoutChg chg="del">
          <pc:chgData name="Josefine Mølbjerg Callesen" userId="aad414ce-e3e4-416c-8cb3-693f509b54b9" providerId="ADAL" clId="{541211A3-B4C6-4BE3-8D58-FDEF6986502C}" dt="2024-05-23T13:00:36.908" v="0" actId="47"/>
          <pc:sldLayoutMkLst>
            <pc:docMk/>
            <pc:sldMasterMk cId="387428979" sldId="2147483770"/>
            <pc:sldLayoutMk cId="3224713457" sldId="2147483774"/>
          </pc:sldLayoutMkLst>
        </pc:sldLayoutChg>
        <pc:sldLayoutChg chg="del">
          <pc:chgData name="Josefine Mølbjerg Callesen" userId="aad414ce-e3e4-416c-8cb3-693f509b54b9" providerId="ADAL" clId="{541211A3-B4C6-4BE3-8D58-FDEF6986502C}" dt="2024-05-23T13:00:36.908" v="0" actId="47"/>
          <pc:sldLayoutMkLst>
            <pc:docMk/>
            <pc:sldMasterMk cId="387428979" sldId="2147483770"/>
            <pc:sldLayoutMk cId="3489848514" sldId="2147483775"/>
          </pc:sldLayoutMkLst>
        </pc:sldLayoutChg>
        <pc:sldLayoutChg chg="del">
          <pc:chgData name="Josefine Mølbjerg Callesen" userId="aad414ce-e3e4-416c-8cb3-693f509b54b9" providerId="ADAL" clId="{541211A3-B4C6-4BE3-8D58-FDEF6986502C}" dt="2024-05-23T13:00:36.908" v="0" actId="47"/>
          <pc:sldLayoutMkLst>
            <pc:docMk/>
            <pc:sldMasterMk cId="387428979" sldId="2147483770"/>
            <pc:sldLayoutMk cId="3907459558" sldId="2147483776"/>
          </pc:sldLayoutMkLst>
        </pc:sldLayoutChg>
        <pc:sldLayoutChg chg="del">
          <pc:chgData name="Josefine Mølbjerg Callesen" userId="aad414ce-e3e4-416c-8cb3-693f509b54b9" providerId="ADAL" clId="{541211A3-B4C6-4BE3-8D58-FDEF6986502C}" dt="2024-05-23T13:00:36.908" v="0" actId="47"/>
          <pc:sldLayoutMkLst>
            <pc:docMk/>
            <pc:sldMasterMk cId="387428979" sldId="2147483770"/>
            <pc:sldLayoutMk cId="114342202" sldId="2147483777"/>
          </pc:sldLayoutMkLst>
        </pc:sldLayoutChg>
        <pc:sldLayoutChg chg="del">
          <pc:chgData name="Josefine Mølbjerg Callesen" userId="aad414ce-e3e4-416c-8cb3-693f509b54b9" providerId="ADAL" clId="{541211A3-B4C6-4BE3-8D58-FDEF6986502C}" dt="2024-05-23T13:00:36.908" v="0" actId="47"/>
          <pc:sldLayoutMkLst>
            <pc:docMk/>
            <pc:sldMasterMk cId="387428979" sldId="2147483770"/>
            <pc:sldLayoutMk cId="2550232647" sldId="2147483778"/>
          </pc:sldLayoutMkLst>
        </pc:sldLayoutChg>
        <pc:sldLayoutChg chg="del">
          <pc:chgData name="Josefine Mølbjerg Callesen" userId="aad414ce-e3e4-416c-8cb3-693f509b54b9" providerId="ADAL" clId="{541211A3-B4C6-4BE3-8D58-FDEF6986502C}" dt="2024-05-23T13:00:36.908" v="0" actId="47"/>
          <pc:sldLayoutMkLst>
            <pc:docMk/>
            <pc:sldMasterMk cId="387428979" sldId="2147483770"/>
            <pc:sldLayoutMk cId="223842983" sldId="2147483779"/>
          </pc:sldLayoutMkLst>
        </pc:sldLayoutChg>
        <pc:sldLayoutChg chg="del">
          <pc:chgData name="Josefine Mølbjerg Callesen" userId="aad414ce-e3e4-416c-8cb3-693f509b54b9" providerId="ADAL" clId="{541211A3-B4C6-4BE3-8D58-FDEF6986502C}" dt="2024-05-23T13:00:36.908" v="0" actId="47"/>
          <pc:sldLayoutMkLst>
            <pc:docMk/>
            <pc:sldMasterMk cId="387428979" sldId="2147483770"/>
            <pc:sldLayoutMk cId="1395688242" sldId="2147483780"/>
          </pc:sldLayoutMkLst>
        </pc:sldLayoutChg>
        <pc:sldLayoutChg chg="del">
          <pc:chgData name="Josefine Mølbjerg Callesen" userId="aad414ce-e3e4-416c-8cb3-693f509b54b9" providerId="ADAL" clId="{541211A3-B4C6-4BE3-8D58-FDEF6986502C}" dt="2024-05-23T13:00:36.908" v="0" actId="47"/>
          <pc:sldLayoutMkLst>
            <pc:docMk/>
            <pc:sldMasterMk cId="387428979" sldId="2147483770"/>
            <pc:sldLayoutMk cId="1631856088" sldId="2147483781"/>
          </pc:sldLayoutMkLst>
        </pc:sldLayoutChg>
        <pc:sldLayoutChg chg="del">
          <pc:chgData name="Josefine Mølbjerg Callesen" userId="aad414ce-e3e4-416c-8cb3-693f509b54b9" providerId="ADAL" clId="{541211A3-B4C6-4BE3-8D58-FDEF6986502C}" dt="2024-05-23T13:00:36.908" v="0" actId="47"/>
          <pc:sldLayoutMkLst>
            <pc:docMk/>
            <pc:sldMasterMk cId="387428979" sldId="2147483770"/>
            <pc:sldLayoutMk cId="2717133768" sldId="2147483782"/>
          </pc:sldLayoutMkLst>
        </pc:sldLayoutChg>
        <pc:sldLayoutChg chg="del">
          <pc:chgData name="Josefine Mølbjerg Callesen" userId="aad414ce-e3e4-416c-8cb3-693f509b54b9" providerId="ADAL" clId="{541211A3-B4C6-4BE3-8D58-FDEF6986502C}" dt="2024-05-23T13:00:36.908" v="0" actId="47"/>
          <pc:sldLayoutMkLst>
            <pc:docMk/>
            <pc:sldMasterMk cId="387428979" sldId="2147483770"/>
            <pc:sldLayoutMk cId="4036798172" sldId="2147483783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382C0-1D05-4229-918E-CDD7B7E48B4A}" type="slidenum">
              <a:rPr lang="en-GB" smtClean="0"/>
              <a:t>‹nr.›</a:t>
            </a:fld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F6AEEE-E778-402E-8B8F-9A98AED26EB8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7997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otes Placeholder 7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Date Placeholder 8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86E511-D742-4EFE-90B5-C9FC42762E0F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6CFAD1-D197-4A88-B173-A6412E995EE5}" type="slidenum">
              <a:rPr lang="en-GB" smtClean="0"/>
              <a:t>‹nr.›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12" name="Slide Image Placeholder 11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13" name="Header Placeholder 1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601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6.jpeg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svg"/><Relationship Id="rId7" Type="http://schemas.openxmlformats.org/officeDocument/2006/relationships/image" Target="../media/image26.svg"/><Relationship Id="rId2" Type="http://schemas.openxmlformats.org/officeDocument/2006/relationships/image" Target="../media/image21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25.png"/><Relationship Id="rId11" Type="http://schemas.openxmlformats.org/officeDocument/2006/relationships/image" Target="../media/image30.svg"/><Relationship Id="rId5" Type="http://schemas.openxmlformats.org/officeDocument/2006/relationships/image" Target="../media/image24.svg"/><Relationship Id="rId10" Type="http://schemas.openxmlformats.org/officeDocument/2006/relationships/image" Target="../media/image29.png"/><Relationship Id="rId4" Type="http://schemas.openxmlformats.org/officeDocument/2006/relationships/image" Target="../media/image23.png"/><Relationship Id="rId9" Type="http://schemas.openxmlformats.org/officeDocument/2006/relationships/image" Target="../media/image28.sv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Supergrafik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4942999" cy="47810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96267" y="1575836"/>
            <a:ext cx="7823522" cy="1846264"/>
          </a:xfrm>
        </p:spPr>
        <p:txBody>
          <a:bodyPr anchor="b"/>
          <a:lstStyle>
            <a:lvl1pPr algn="l">
              <a:spcBef>
                <a:spcPts val="400"/>
              </a:spcBef>
              <a:defRPr sz="4800" baseline="0">
                <a:solidFill>
                  <a:schemeClr val="accent2"/>
                </a:solidFill>
              </a:defRPr>
            </a:lvl1pPr>
          </a:lstStyle>
          <a:p>
            <a:r>
              <a:rPr lang="da-DK"/>
              <a:t>Indsæt overskrift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96267" y="3680864"/>
            <a:ext cx="7823522" cy="524933"/>
          </a:xfrm>
        </p:spPr>
        <p:txBody>
          <a:bodyPr/>
          <a:lstStyle>
            <a:lvl1pPr marL="0" indent="0" algn="l">
              <a:lnSpc>
                <a:spcPct val="83000"/>
              </a:lnSpc>
              <a:spcBef>
                <a:spcPts val="400"/>
              </a:spcBef>
              <a:buFont typeface="Arial" panose="020B0604020202020204" pitchFamily="34" charset="0"/>
              <a:buNone/>
              <a:defRPr sz="3300">
                <a:solidFill>
                  <a:schemeClr val="accent1"/>
                </a:solidFill>
              </a:defRPr>
            </a:lvl1pPr>
            <a:lvl2pPr marL="0" indent="0" algn="l">
              <a:lnSpc>
                <a:spcPct val="83000"/>
              </a:lnSpc>
              <a:spcBef>
                <a:spcPts val="400"/>
              </a:spcBef>
              <a:buFont typeface="Arial" panose="020B0604020202020204" pitchFamily="34" charset="0"/>
              <a:buChar char="​"/>
              <a:defRPr sz="3300">
                <a:solidFill>
                  <a:schemeClr val="accent1"/>
                </a:solidFill>
              </a:defRPr>
            </a:lvl2pPr>
            <a:lvl3pPr marL="0" indent="0" algn="l">
              <a:lnSpc>
                <a:spcPct val="83000"/>
              </a:lnSpc>
              <a:spcBef>
                <a:spcPts val="400"/>
              </a:spcBef>
              <a:buFont typeface="Arial" panose="020B0604020202020204" pitchFamily="34" charset="0"/>
              <a:buChar char="​"/>
              <a:defRPr sz="3300">
                <a:solidFill>
                  <a:schemeClr val="accent1"/>
                </a:solidFill>
              </a:defRPr>
            </a:lvl3pPr>
            <a:lvl4pPr marL="0" indent="0" algn="l">
              <a:lnSpc>
                <a:spcPct val="83000"/>
              </a:lnSpc>
              <a:spcBef>
                <a:spcPts val="400"/>
              </a:spcBef>
              <a:buFont typeface="Arial" panose="020B0604020202020204" pitchFamily="34" charset="0"/>
              <a:buChar char="​"/>
              <a:defRPr sz="3300">
                <a:solidFill>
                  <a:schemeClr val="accent1"/>
                </a:solidFill>
              </a:defRPr>
            </a:lvl4pPr>
            <a:lvl5pPr marL="0" indent="0" algn="l">
              <a:lnSpc>
                <a:spcPct val="83000"/>
              </a:lnSpc>
              <a:spcBef>
                <a:spcPts val="400"/>
              </a:spcBef>
              <a:buFont typeface="Arial" panose="020B0604020202020204" pitchFamily="34" charset="0"/>
              <a:buChar char="​"/>
              <a:defRPr sz="3300">
                <a:solidFill>
                  <a:schemeClr val="accent1"/>
                </a:solidFill>
              </a:defRPr>
            </a:lvl5pPr>
            <a:lvl6pPr marL="0" indent="0" algn="l">
              <a:lnSpc>
                <a:spcPct val="83000"/>
              </a:lnSpc>
              <a:spcBef>
                <a:spcPts val="400"/>
              </a:spcBef>
              <a:buFont typeface="Arial" panose="020B0604020202020204" pitchFamily="34" charset="0"/>
              <a:buChar char="​"/>
              <a:defRPr sz="3300">
                <a:solidFill>
                  <a:schemeClr val="accent1"/>
                </a:solidFill>
              </a:defRPr>
            </a:lvl6pPr>
            <a:lvl7pPr marL="0" indent="0" algn="l">
              <a:lnSpc>
                <a:spcPct val="83000"/>
              </a:lnSpc>
              <a:spcBef>
                <a:spcPts val="400"/>
              </a:spcBef>
              <a:buFont typeface="Arial" panose="020B0604020202020204" pitchFamily="34" charset="0"/>
              <a:buChar char="​"/>
              <a:defRPr sz="3300">
                <a:solidFill>
                  <a:schemeClr val="accent1"/>
                </a:solidFill>
              </a:defRPr>
            </a:lvl7pPr>
            <a:lvl8pPr marL="0" indent="0" algn="l">
              <a:lnSpc>
                <a:spcPct val="83000"/>
              </a:lnSpc>
              <a:spcBef>
                <a:spcPts val="400"/>
              </a:spcBef>
              <a:buFont typeface="Arial" panose="020B0604020202020204" pitchFamily="34" charset="0"/>
              <a:buChar char="​"/>
              <a:defRPr sz="3300">
                <a:solidFill>
                  <a:schemeClr val="accent1"/>
                </a:solidFill>
              </a:defRPr>
            </a:lvl8pPr>
            <a:lvl9pPr marL="0" indent="0" algn="l">
              <a:lnSpc>
                <a:spcPct val="83000"/>
              </a:lnSpc>
              <a:spcBef>
                <a:spcPts val="400"/>
              </a:spcBef>
              <a:buFont typeface="Arial" panose="020B0604020202020204" pitchFamily="34" charset="0"/>
              <a:buChar char="​"/>
              <a:defRPr sz="3300">
                <a:solidFill>
                  <a:schemeClr val="accent1"/>
                </a:solidFill>
              </a:defRPr>
            </a:lvl9pPr>
          </a:lstStyle>
          <a:p>
            <a:r>
              <a:rPr lang="da-DK"/>
              <a:t>Indsæt underoverskrift</a:t>
            </a:r>
          </a:p>
        </p:txBody>
      </p:sp>
      <p:sp>
        <p:nvSpPr>
          <p:cNvPr id="4" name="Date_DateCustom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t>‹nr.›</a:t>
            </a:fld>
            <a:endParaRPr lang="da-DK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995737" y="4349729"/>
            <a:ext cx="7824075" cy="458788"/>
          </a:xfrm>
        </p:spPr>
        <p:txBody>
          <a:bodyPr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2400" i="1">
                <a:solidFill>
                  <a:schemeClr val="tx2">
                    <a:lumMod val="75000"/>
                  </a:schemeClr>
                </a:solidFill>
              </a:defRPr>
            </a:lvl1pPr>
            <a:lvl2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2400"/>
            </a:lvl2pPr>
            <a:lvl3pPr marL="0" indent="0">
              <a:buFont typeface="Arial" panose="020B0604020202020204" pitchFamily="34" charset="0"/>
              <a:buChar char="​"/>
              <a:defRPr sz="2400"/>
            </a:lvl3pPr>
            <a:lvl4pPr marL="0" indent="0">
              <a:buFont typeface="Arial" panose="020B0604020202020204" pitchFamily="34" charset="0"/>
              <a:buChar char="​"/>
              <a:defRPr sz="2400"/>
            </a:lvl4pPr>
            <a:lvl5pPr marL="0" indent="0">
              <a:buFont typeface="Arial" panose="020B0604020202020204" pitchFamily="34" charset="0"/>
              <a:buChar char="​"/>
              <a:defRPr sz="2400"/>
            </a:lvl5pPr>
            <a:lvl6pPr marL="0" indent="0">
              <a:buFont typeface="Arial" panose="020B0604020202020204" pitchFamily="34" charset="0"/>
              <a:buChar char="​"/>
              <a:defRPr sz="2400"/>
            </a:lvl6pPr>
            <a:lvl7pPr marL="0" indent="0">
              <a:buFont typeface="Arial" panose="020B0604020202020204" pitchFamily="34" charset="0"/>
              <a:buChar char="​"/>
              <a:defRPr sz="2400"/>
            </a:lvl7pPr>
            <a:lvl8pPr marL="0" indent="0">
              <a:buFont typeface="Arial" panose="020B0604020202020204" pitchFamily="34" charset="0"/>
              <a:buChar char="​"/>
              <a:defRPr sz="2400"/>
            </a:lvl8pPr>
          </a:lstStyle>
          <a:p>
            <a:pPr lvl="0"/>
            <a:r>
              <a:rPr lang="da-DK"/>
              <a:t>Indsæt navn og efternavn</a:t>
            </a:r>
          </a:p>
        </p:txBody>
      </p:sp>
    </p:spTree>
    <p:extLst>
      <p:ext uri="{BB962C8B-B14F-4D97-AF65-F5344CB8AC3E}">
        <p14:creationId xmlns:p14="http://schemas.microsoft.com/office/powerpoint/2010/main" val="3422425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fakta boks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lå baggrund"/>
          <p:cNvSpPr/>
          <p:nvPr userDrawn="1"/>
        </p:nvSpPr>
        <p:spPr>
          <a:xfrm>
            <a:off x="-1" y="0"/>
            <a:ext cx="40644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/>
          </a:p>
        </p:txBody>
      </p:sp>
      <p:sp>
        <p:nvSpPr>
          <p:cNvPr id="8" name="Mørk blå baggrund"/>
          <p:cNvSpPr/>
          <p:nvPr userDrawn="1"/>
        </p:nvSpPr>
        <p:spPr>
          <a:xfrm>
            <a:off x="4063800" y="0"/>
            <a:ext cx="40644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/>
          </a:p>
        </p:txBody>
      </p:sp>
      <p:sp>
        <p:nvSpPr>
          <p:cNvPr id="9" name="Grøn baggrund"/>
          <p:cNvSpPr/>
          <p:nvPr userDrawn="1"/>
        </p:nvSpPr>
        <p:spPr>
          <a:xfrm>
            <a:off x="8128200" y="0"/>
            <a:ext cx="4064400" cy="685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92199" y="1196975"/>
            <a:ext cx="2880000" cy="1044000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da-DK"/>
              <a:t>Indsæt fakta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592199" y="2335214"/>
            <a:ext cx="2880000" cy="382111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>
                <a:solidFill>
                  <a:schemeClr val="tx1"/>
                </a:solidFill>
              </a:defRPr>
            </a:lvl1pPr>
            <a:lvl2pPr marL="0" indent="0" algn="ctr">
              <a:buNone/>
              <a:defRPr sz="2000">
                <a:solidFill>
                  <a:schemeClr val="tx1"/>
                </a:solidFill>
              </a:defRPr>
            </a:lvl2pPr>
            <a:lvl3pPr marL="216000" indent="0" algn="ctr">
              <a:buNone/>
              <a:defRPr sz="1800">
                <a:solidFill>
                  <a:schemeClr val="tx1"/>
                </a:solidFill>
              </a:defRPr>
            </a:lvl3pPr>
            <a:lvl4pPr marL="432000" indent="0" algn="ctr">
              <a:buNone/>
              <a:defRPr sz="1600">
                <a:solidFill>
                  <a:schemeClr val="tx1"/>
                </a:solidFill>
              </a:defRPr>
            </a:lvl4pPr>
            <a:lvl5pPr marL="648000" indent="0" algn="ctr">
              <a:buNone/>
              <a:defRPr sz="1400">
                <a:solidFill>
                  <a:schemeClr val="tx1"/>
                </a:solidFill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da-DK"/>
              <a:t>Klik for at indsætte tekst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4641608" y="1196975"/>
            <a:ext cx="2880000" cy="1044000"/>
          </a:xfrm>
        </p:spPr>
        <p:txBody>
          <a:bodyPr anchor="b" anchorCtr="0"/>
          <a:lstStyle>
            <a:lvl1pPr marL="0" indent="0" algn="ctr">
              <a:lnSpc>
                <a:spcPct val="83000"/>
              </a:lnSpc>
              <a:buFont typeface="Arial" panose="020B0604020202020204" pitchFamily="34" charset="0"/>
              <a:buNone/>
              <a:defRPr sz="4000" cap="all"/>
            </a:lvl1pPr>
            <a:lvl2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2pPr>
            <a:lvl3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3pPr>
            <a:lvl4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4pPr>
            <a:lvl5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5pPr>
            <a:lvl6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6pPr>
            <a:lvl7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7pPr>
            <a:lvl8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8pPr>
            <a:lvl9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9pPr>
          </a:lstStyle>
          <a:p>
            <a:pPr lvl="0"/>
            <a:r>
              <a:rPr lang="da-DK"/>
              <a:t>Indsæt fakta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4637758" y="2335213"/>
            <a:ext cx="2880000" cy="382111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>
                <a:solidFill>
                  <a:schemeClr val="tx1"/>
                </a:solidFill>
              </a:defRPr>
            </a:lvl1pPr>
            <a:lvl2pPr marL="0" indent="0" algn="ctr">
              <a:buNone/>
              <a:defRPr sz="2000">
                <a:solidFill>
                  <a:schemeClr val="tx1"/>
                </a:solidFill>
              </a:defRPr>
            </a:lvl2pPr>
            <a:lvl3pPr marL="216000" indent="0" algn="ctr">
              <a:buNone/>
              <a:defRPr sz="1800">
                <a:solidFill>
                  <a:schemeClr val="tx1"/>
                </a:solidFill>
              </a:defRPr>
            </a:lvl3pPr>
            <a:lvl4pPr marL="432000" indent="0" algn="ctr">
              <a:buNone/>
              <a:defRPr sz="1600">
                <a:solidFill>
                  <a:schemeClr val="tx1"/>
                </a:solidFill>
              </a:defRPr>
            </a:lvl4pPr>
            <a:lvl5pPr marL="648000" indent="0" algn="ctr">
              <a:buNone/>
              <a:defRPr sz="1400">
                <a:solidFill>
                  <a:schemeClr val="tx1"/>
                </a:solidFill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da-DK"/>
              <a:t>Klik for at indsætte tekst</a:t>
            </a:r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8701559" y="2335213"/>
            <a:ext cx="2880000" cy="3821112"/>
          </a:xfrm>
        </p:spPr>
        <p:txBody>
          <a:bodyPr/>
          <a:lstStyle>
            <a:lvl1pPr marL="0" indent="0" algn="ctr">
              <a:buFont typeface="Arial" charset="0"/>
              <a:buNone/>
              <a:defRPr>
                <a:solidFill>
                  <a:schemeClr val="tx1"/>
                </a:solidFill>
              </a:defRPr>
            </a:lvl1pPr>
            <a:lvl2pPr marL="0" indent="0" algn="ctr">
              <a:buNone/>
              <a:defRPr sz="2000">
                <a:solidFill>
                  <a:schemeClr val="tx1"/>
                </a:solidFill>
              </a:defRPr>
            </a:lvl2pPr>
            <a:lvl3pPr marL="216000" indent="0" algn="ctr">
              <a:buNone/>
              <a:defRPr sz="1800">
                <a:solidFill>
                  <a:schemeClr val="tx1"/>
                </a:solidFill>
              </a:defRPr>
            </a:lvl3pPr>
            <a:lvl4pPr marL="432000" indent="0" algn="ctr">
              <a:buNone/>
              <a:defRPr sz="1600">
                <a:solidFill>
                  <a:schemeClr val="tx1"/>
                </a:solidFill>
              </a:defRPr>
            </a:lvl4pPr>
            <a:lvl5pPr marL="648000" indent="0" algn="ctr">
              <a:buNone/>
              <a:defRPr sz="1400">
                <a:solidFill>
                  <a:schemeClr val="tx1"/>
                </a:solidFill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da-DK"/>
              <a:t>Klik for at indsætte tekst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0" y="694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94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694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17" name="Rectangle 16"/>
          <p:cNvSpPr/>
          <p:nvPr userDrawn="1"/>
        </p:nvSpPr>
        <p:spPr>
          <a:xfrm>
            <a:off x="626458" y="2635420"/>
            <a:ext cx="646112" cy="242888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Bef>
                <a:spcPts val="750"/>
              </a:spcBef>
            </a:pPr>
            <a:endParaRPr lang="da-DK" sz="2000" noProof="0"/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50589394-5D7C-2F4F-8AB5-24F785BCD2B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698453" y="1196975"/>
            <a:ext cx="2880000" cy="1044000"/>
          </a:xfrm>
        </p:spPr>
        <p:txBody>
          <a:bodyPr anchor="b" anchorCtr="0"/>
          <a:lstStyle>
            <a:lvl1pPr marL="0" indent="0" algn="ctr">
              <a:lnSpc>
                <a:spcPct val="83000"/>
              </a:lnSpc>
              <a:buFont typeface="Arial" panose="020B0604020202020204" pitchFamily="34" charset="0"/>
              <a:buNone/>
              <a:defRPr sz="4000" cap="all"/>
            </a:lvl1pPr>
            <a:lvl2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2pPr>
            <a:lvl3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3pPr>
            <a:lvl4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4pPr>
            <a:lvl5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5pPr>
            <a:lvl6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6pPr>
            <a:lvl7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7pPr>
            <a:lvl8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8pPr>
            <a:lvl9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9pPr>
          </a:lstStyle>
          <a:p>
            <a:pPr lvl="0"/>
            <a:r>
              <a:rPr lang="da-DK"/>
              <a:t>Indsæt fakta</a:t>
            </a:r>
          </a:p>
        </p:txBody>
      </p:sp>
    </p:spTree>
    <p:extLst>
      <p:ext uri="{BB962C8B-B14F-4D97-AF65-F5344CB8AC3E}">
        <p14:creationId xmlns:p14="http://schemas.microsoft.com/office/powerpoint/2010/main" val="2411347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fakta bokse med 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01184C-B22A-AD40-8EC2-6DB7F8554D3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Indsæt overskrift</a:t>
            </a:r>
          </a:p>
        </p:txBody>
      </p:sp>
      <p:sp>
        <p:nvSpPr>
          <p:cNvPr id="20" name="Pladsholder til tekst 20">
            <a:extLst>
              <a:ext uri="{FF2B5EF4-FFF2-40B4-BE49-F238E27FC236}">
                <a16:creationId xmlns:a16="http://schemas.microsoft.com/office/drawing/2014/main" id="{589E580B-CAF0-0843-9549-CC4DC8EB838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982662" y="2227943"/>
            <a:ext cx="3248251" cy="4126359"/>
          </a:xfrm>
          <a:solidFill>
            <a:schemeClr val="accent1"/>
          </a:solidFill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21" name="Pladsholder til tekst 20">
            <a:extLst>
              <a:ext uri="{FF2B5EF4-FFF2-40B4-BE49-F238E27FC236}">
                <a16:creationId xmlns:a16="http://schemas.microsoft.com/office/drawing/2014/main" id="{E173464F-0D76-D747-8AD0-2735D2AA339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465769" y="2227943"/>
            <a:ext cx="3248251" cy="4126359"/>
          </a:xfrm>
          <a:solidFill>
            <a:schemeClr val="accent2"/>
          </a:solidFill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22" name="Pladsholder til tekst 20">
            <a:extLst>
              <a:ext uri="{FF2B5EF4-FFF2-40B4-BE49-F238E27FC236}">
                <a16:creationId xmlns:a16="http://schemas.microsoft.com/office/drawing/2014/main" id="{D7009CD0-C6D3-DA47-9564-AA91F054FE8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948876" y="2227943"/>
            <a:ext cx="3248251" cy="4126359"/>
          </a:xfrm>
          <a:solidFill>
            <a:schemeClr val="accent6">
              <a:lumMod val="75000"/>
            </a:schemeClr>
          </a:solidFill>
        </p:spPr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26" name="Text Placeholder 3">
            <a:extLst>
              <a:ext uri="{FF2B5EF4-FFF2-40B4-BE49-F238E27FC236}">
                <a16:creationId xmlns:a16="http://schemas.microsoft.com/office/drawing/2014/main" id="{2B673409-9F47-FB45-A48A-89910EF4B45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94667" y="2547538"/>
            <a:ext cx="2725789" cy="817978"/>
          </a:xfrm>
        </p:spPr>
        <p:txBody>
          <a:bodyPr anchor="b" anchorCtr="0"/>
          <a:lstStyle>
            <a:lvl1pPr marL="0" indent="0" algn="l">
              <a:lnSpc>
                <a:spcPct val="83000"/>
              </a:lnSpc>
              <a:buFont typeface="Arial" panose="020B0604020202020204" pitchFamily="34" charset="0"/>
              <a:buNone/>
              <a:defRPr sz="2500" cap="all">
                <a:solidFill>
                  <a:schemeClr val="bg1"/>
                </a:solidFill>
              </a:defRPr>
            </a:lvl1pPr>
            <a:lvl2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2pPr>
            <a:lvl3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3pPr>
            <a:lvl4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4pPr>
            <a:lvl5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5pPr>
            <a:lvl6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6pPr>
            <a:lvl7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7pPr>
            <a:lvl8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8pPr>
            <a:lvl9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9pPr>
          </a:lstStyle>
          <a:p>
            <a:pPr lvl="0"/>
            <a:r>
              <a:rPr lang="da-DK"/>
              <a:t>Indsæt </a:t>
            </a:r>
            <a:br>
              <a:rPr lang="da-DK"/>
            </a:br>
            <a:r>
              <a:rPr lang="da-DK"/>
              <a:t>fakta</a:t>
            </a:r>
          </a:p>
        </p:txBody>
      </p:sp>
      <p:sp>
        <p:nvSpPr>
          <p:cNvPr id="28" name="Text Placeholder 3">
            <a:extLst>
              <a:ext uri="{FF2B5EF4-FFF2-40B4-BE49-F238E27FC236}">
                <a16:creationId xmlns:a16="http://schemas.microsoft.com/office/drawing/2014/main" id="{774B29C6-58EB-D34C-9127-ACEA3C842249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727295" y="2547538"/>
            <a:ext cx="2725789" cy="817978"/>
          </a:xfrm>
        </p:spPr>
        <p:txBody>
          <a:bodyPr anchor="b" anchorCtr="0"/>
          <a:lstStyle>
            <a:lvl1pPr marL="0" indent="0" algn="l">
              <a:lnSpc>
                <a:spcPct val="83000"/>
              </a:lnSpc>
              <a:buFont typeface="Arial" panose="020B0604020202020204" pitchFamily="34" charset="0"/>
              <a:buNone/>
              <a:defRPr sz="2500" cap="all">
                <a:solidFill>
                  <a:schemeClr val="bg1"/>
                </a:solidFill>
              </a:defRPr>
            </a:lvl1pPr>
            <a:lvl2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2pPr>
            <a:lvl3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3pPr>
            <a:lvl4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4pPr>
            <a:lvl5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5pPr>
            <a:lvl6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6pPr>
            <a:lvl7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7pPr>
            <a:lvl8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8pPr>
            <a:lvl9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9pPr>
          </a:lstStyle>
          <a:p>
            <a:pPr lvl="0"/>
            <a:r>
              <a:rPr lang="da-DK"/>
              <a:t>Indsæt </a:t>
            </a:r>
            <a:br>
              <a:rPr lang="da-DK"/>
            </a:br>
            <a:r>
              <a:rPr lang="da-DK"/>
              <a:t>fakta</a:t>
            </a:r>
          </a:p>
        </p:txBody>
      </p:sp>
      <p:sp>
        <p:nvSpPr>
          <p:cNvPr id="30" name="Text Placeholder 3">
            <a:extLst>
              <a:ext uri="{FF2B5EF4-FFF2-40B4-BE49-F238E27FC236}">
                <a16:creationId xmlns:a16="http://schemas.microsoft.com/office/drawing/2014/main" id="{891A87E3-BEAA-A645-A475-1D81C3B49655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217980" y="2547538"/>
            <a:ext cx="2725789" cy="817978"/>
          </a:xfrm>
        </p:spPr>
        <p:txBody>
          <a:bodyPr anchor="b" anchorCtr="0"/>
          <a:lstStyle>
            <a:lvl1pPr marL="0" indent="0" algn="l">
              <a:lnSpc>
                <a:spcPct val="83000"/>
              </a:lnSpc>
              <a:buFont typeface="Arial" panose="020B0604020202020204" pitchFamily="34" charset="0"/>
              <a:buNone/>
              <a:defRPr sz="2500" cap="all">
                <a:solidFill>
                  <a:schemeClr val="bg1"/>
                </a:solidFill>
              </a:defRPr>
            </a:lvl1pPr>
            <a:lvl2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2pPr>
            <a:lvl3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3pPr>
            <a:lvl4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4pPr>
            <a:lvl5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5pPr>
            <a:lvl6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6pPr>
            <a:lvl7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7pPr>
            <a:lvl8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8pPr>
            <a:lvl9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9pPr>
          </a:lstStyle>
          <a:p>
            <a:pPr lvl="0"/>
            <a:r>
              <a:rPr lang="da-DK"/>
              <a:t>Indsæt </a:t>
            </a:r>
            <a:br>
              <a:rPr lang="da-DK"/>
            </a:br>
            <a:r>
              <a:rPr lang="da-DK"/>
              <a:t>fakta</a:t>
            </a:r>
          </a:p>
        </p:txBody>
      </p:sp>
      <p:sp>
        <p:nvSpPr>
          <p:cNvPr id="32" name="Pladsholder til dato 2">
            <a:extLst>
              <a:ext uri="{FF2B5EF4-FFF2-40B4-BE49-F238E27FC236}">
                <a16:creationId xmlns:a16="http://schemas.microsoft.com/office/drawing/2014/main" id="{6163A414-1DB0-E44F-AA68-084AD5F92A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07583" y="6525816"/>
            <a:ext cx="2489544" cy="180000"/>
          </a:xfrm>
        </p:spPr>
        <p:txBody>
          <a:bodyPr/>
          <a:lstStyle/>
          <a:p>
            <a:endParaRPr lang="en-GB"/>
          </a:p>
        </p:txBody>
      </p:sp>
      <p:sp>
        <p:nvSpPr>
          <p:cNvPr id="33" name="Pladsholder til sidefod 3">
            <a:extLst>
              <a:ext uri="{FF2B5EF4-FFF2-40B4-BE49-F238E27FC236}">
                <a16:creationId xmlns:a16="http://schemas.microsoft.com/office/drawing/2014/main" id="{D5BDAAB7-64D3-6F4A-B353-FD3D427AA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8559" y="6525816"/>
            <a:ext cx="8182359" cy="180000"/>
          </a:xfrm>
        </p:spPr>
        <p:txBody>
          <a:bodyPr/>
          <a:lstStyle/>
          <a:p>
            <a:endParaRPr lang="en-GB"/>
          </a:p>
        </p:txBody>
      </p:sp>
      <p:sp>
        <p:nvSpPr>
          <p:cNvPr id="34" name="Pladsholder til slidenummer 4">
            <a:extLst>
              <a:ext uri="{FF2B5EF4-FFF2-40B4-BE49-F238E27FC236}">
                <a16:creationId xmlns:a16="http://schemas.microsoft.com/office/drawing/2014/main" id="{69B55418-5C62-9B4C-862D-AC2428413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09338" y="6525816"/>
            <a:ext cx="610451" cy="180000"/>
          </a:xfrm>
        </p:spPr>
        <p:txBody>
          <a:bodyPr/>
          <a:lstStyle/>
          <a:p>
            <a:fld id="{24C8C45C-947F-4981-8B3F-4F32E973C901}" type="slidenum">
              <a:rPr lang="en-GB" smtClean="0"/>
              <a:pPr/>
              <a:t>‹nr.›</a:t>
            </a:fld>
            <a:endParaRPr lang="en-GB"/>
          </a:p>
        </p:txBody>
      </p:sp>
      <p:sp>
        <p:nvSpPr>
          <p:cNvPr id="15" name="Text Placeholder 12">
            <a:extLst>
              <a:ext uri="{FF2B5EF4-FFF2-40B4-BE49-F238E27FC236}">
                <a16:creationId xmlns:a16="http://schemas.microsoft.com/office/drawing/2014/main" id="{DADE3066-ED1D-4F49-93F8-391ABD55C090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290818" y="3521431"/>
            <a:ext cx="2725789" cy="2545540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  <a:lvl2pPr marL="216000">
              <a:defRPr sz="2000">
                <a:solidFill>
                  <a:schemeClr val="bg1"/>
                </a:solidFill>
              </a:defRPr>
            </a:lvl2pPr>
            <a:lvl3pPr marL="432000">
              <a:defRPr sz="1800">
                <a:solidFill>
                  <a:schemeClr val="bg1"/>
                </a:solidFill>
              </a:defRPr>
            </a:lvl3pPr>
            <a:lvl4pPr marL="648000">
              <a:defRPr sz="1600">
                <a:solidFill>
                  <a:schemeClr val="bg1"/>
                </a:solidFill>
              </a:defRPr>
            </a:lvl4pPr>
            <a:lvl5pPr marL="864000"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/>
              <a:t>Klik for at indsætte tekst</a:t>
            </a:r>
          </a:p>
          <a:p>
            <a:pPr lvl="1"/>
            <a:r>
              <a:rPr lang="da-DK"/>
              <a:t>Second </a:t>
            </a:r>
            <a:r>
              <a:rPr lang="da-DK" err="1"/>
              <a:t>level</a:t>
            </a:r>
            <a:endParaRPr lang="da-DK"/>
          </a:p>
        </p:txBody>
      </p: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8D7F8424-2719-084A-B7D9-9177E1063F2A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719818" y="3521431"/>
            <a:ext cx="2725789" cy="2545540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  <a:lvl2pPr marL="216000">
              <a:defRPr sz="2000">
                <a:solidFill>
                  <a:schemeClr val="bg1"/>
                </a:solidFill>
              </a:defRPr>
            </a:lvl2pPr>
            <a:lvl3pPr marL="432000">
              <a:defRPr sz="1800">
                <a:solidFill>
                  <a:schemeClr val="bg1"/>
                </a:solidFill>
              </a:defRPr>
            </a:lvl3pPr>
            <a:lvl4pPr marL="648000">
              <a:defRPr sz="1600">
                <a:solidFill>
                  <a:schemeClr val="bg1"/>
                </a:solidFill>
              </a:defRPr>
            </a:lvl4pPr>
            <a:lvl5pPr marL="864000"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/>
              <a:t>Klik for at indsætte tekst</a:t>
            </a:r>
          </a:p>
          <a:p>
            <a:pPr lvl="1"/>
            <a:r>
              <a:rPr lang="da-DK"/>
              <a:t>Second </a:t>
            </a:r>
            <a:r>
              <a:rPr lang="da-DK" err="1"/>
              <a:t>level</a:t>
            </a:r>
            <a:endParaRPr lang="da-DK"/>
          </a:p>
        </p:txBody>
      </p:sp>
      <p:sp>
        <p:nvSpPr>
          <p:cNvPr id="17" name="Text Placeholder 12">
            <a:extLst>
              <a:ext uri="{FF2B5EF4-FFF2-40B4-BE49-F238E27FC236}">
                <a16:creationId xmlns:a16="http://schemas.microsoft.com/office/drawing/2014/main" id="{6C2F8DB8-478D-2747-97E7-34A79FA6D6D3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8211880" y="3521431"/>
            <a:ext cx="2725789" cy="2545540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  <a:lvl2pPr marL="216000">
              <a:defRPr sz="2000">
                <a:solidFill>
                  <a:schemeClr val="bg1"/>
                </a:solidFill>
              </a:defRPr>
            </a:lvl2pPr>
            <a:lvl3pPr marL="432000">
              <a:defRPr sz="1800">
                <a:solidFill>
                  <a:schemeClr val="bg1"/>
                </a:solidFill>
              </a:defRPr>
            </a:lvl3pPr>
            <a:lvl4pPr marL="648000">
              <a:defRPr sz="1600">
                <a:solidFill>
                  <a:schemeClr val="bg1"/>
                </a:solidFill>
              </a:defRPr>
            </a:lvl4pPr>
            <a:lvl5pPr marL="864000"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/>
              <a:t>Klik for at indsætte tekst</a:t>
            </a:r>
          </a:p>
          <a:p>
            <a:pPr lvl="1"/>
            <a:r>
              <a:rPr lang="da-DK"/>
              <a:t>Second </a:t>
            </a:r>
            <a:r>
              <a:rPr lang="da-DK" err="1"/>
              <a:t>level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362563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fakta bok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ktangel 23">
            <a:extLst>
              <a:ext uri="{FF2B5EF4-FFF2-40B4-BE49-F238E27FC236}">
                <a16:creationId xmlns:a16="http://schemas.microsoft.com/office/drawing/2014/main" id="{A70984DD-6FD6-BD49-9823-E01C00074D58}"/>
              </a:ext>
            </a:extLst>
          </p:cNvPr>
          <p:cNvSpPr/>
          <p:nvPr userDrawn="1"/>
        </p:nvSpPr>
        <p:spPr>
          <a:xfrm>
            <a:off x="0" y="0"/>
            <a:ext cx="6102000" cy="343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Bef>
                <a:spcPts val="750"/>
              </a:spcBef>
            </a:pPr>
            <a:endParaRPr lang="da-DK" sz="2000" noProof="0"/>
          </a:p>
        </p:txBody>
      </p:sp>
      <p:sp>
        <p:nvSpPr>
          <p:cNvPr id="29" name="Rektangel 28">
            <a:extLst>
              <a:ext uri="{FF2B5EF4-FFF2-40B4-BE49-F238E27FC236}">
                <a16:creationId xmlns:a16="http://schemas.microsoft.com/office/drawing/2014/main" id="{B49CAF25-176E-5A4D-9CBF-5CBAFF28450B}"/>
              </a:ext>
            </a:extLst>
          </p:cNvPr>
          <p:cNvSpPr/>
          <p:nvPr userDrawn="1"/>
        </p:nvSpPr>
        <p:spPr>
          <a:xfrm>
            <a:off x="6102000" y="0"/>
            <a:ext cx="6102000" cy="343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Bef>
                <a:spcPts val="750"/>
              </a:spcBef>
            </a:pPr>
            <a:endParaRPr lang="da-DK" sz="2000" noProof="0"/>
          </a:p>
        </p:txBody>
      </p:sp>
      <p:sp>
        <p:nvSpPr>
          <p:cNvPr id="30" name="Rektangel 29">
            <a:extLst>
              <a:ext uri="{FF2B5EF4-FFF2-40B4-BE49-F238E27FC236}">
                <a16:creationId xmlns:a16="http://schemas.microsoft.com/office/drawing/2014/main" id="{2675EE6C-9AF8-5640-8C49-6FCA0D37E4BD}"/>
              </a:ext>
            </a:extLst>
          </p:cNvPr>
          <p:cNvSpPr/>
          <p:nvPr userDrawn="1"/>
        </p:nvSpPr>
        <p:spPr>
          <a:xfrm>
            <a:off x="0" y="3438000"/>
            <a:ext cx="6102000" cy="343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Bef>
                <a:spcPts val="750"/>
              </a:spcBef>
            </a:pPr>
            <a:endParaRPr lang="da-DK" sz="2000" noProof="0"/>
          </a:p>
        </p:txBody>
      </p:sp>
      <p:sp>
        <p:nvSpPr>
          <p:cNvPr id="31" name="Rektangel 30">
            <a:extLst>
              <a:ext uri="{FF2B5EF4-FFF2-40B4-BE49-F238E27FC236}">
                <a16:creationId xmlns:a16="http://schemas.microsoft.com/office/drawing/2014/main" id="{0250F1C9-E8CA-1D4D-A702-30E9656301CB}"/>
              </a:ext>
            </a:extLst>
          </p:cNvPr>
          <p:cNvSpPr/>
          <p:nvPr userDrawn="1"/>
        </p:nvSpPr>
        <p:spPr>
          <a:xfrm>
            <a:off x="6102000" y="3438000"/>
            <a:ext cx="6102000" cy="343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Bef>
                <a:spcPts val="750"/>
              </a:spcBef>
            </a:pPr>
            <a:endParaRPr lang="da-DK" sz="2000" noProof="0"/>
          </a:p>
        </p:txBody>
      </p:sp>
      <p:sp>
        <p:nvSpPr>
          <p:cNvPr id="46" name="Text Placeholder 3">
            <a:extLst>
              <a:ext uri="{FF2B5EF4-FFF2-40B4-BE49-F238E27FC236}">
                <a16:creationId xmlns:a16="http://schemas.microsoft.com/office/drawing/2014/main" id="{2C280509-312C-EC4E-9055-368511E7B3E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0242" y="521417"/>
            <a:ext cx="4812631" cy="1044000"/>
          </a:xfrm>
        </p:spPr>
        <p:txBody>
          <a:bodyPr anchor="b" anchorCtr="0"/>
          <a:lstStyle>
            <a:lvl1pPr marL="0" indent="0" algn="l">
              <a:lnSpc>
                <a:spcPct val="83000"/>
              </a:lnSpc>
              <a:buFont typeface="Arial" panose="020B0604020202020204" pitchFamily="34" charset="0"/>
              <a:buNone/>
              <a:defRPr sz="4000" cap="all">
                <a:solidFill>
                  <a:schemeClr val="bg1"/>
                </a:solidFill>
              </a:defRPr>
            </a:lvl1pPr>
            <a:lvl2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2pPr>
            <a:lvl3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3pPr>
            <a:lvl4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4pPr>
            <a:lvl5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5pPr>
            <a:lvl6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6pPr>
            <a:lvl7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7pPr>
            <a:lvl8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8pPr>
            <a:lvl9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9pPr>
          </a:lstStyle>
          <a:p>
            <a:pPr lvl="0"/>
            <a:r>
              <a:rPr lang="da-DK"/>
              <a:t>Indsæt overskrift</a:t>
            </a:r>
          </a:p>
        </p:txBody>
      </p:sp>
      <p:sp>
        <p:nvSpPr>
          <p:cNvPr id="50" name="Text Placeholder 3">
            <a:extLst>
              <a:ext uri="{FF2B5EF4-FFF2-40B4-BE49-F238E27FC236}">
                <a16:creationId xmlns:a16="http://schemas.microsoft.com/office/drawing/2014/main" id="{E5BCC922-2B97-6D45-B26E-C9DCD91CA61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786475" y="3890259"/>
            <a:ext cx="4812631" cy="1044000"/>
          </a:xfrm>
        </p:spPr>
        <p:txBody>
          <a:bodyPr anchor="b" anchorCtr="0"/>
          <a:lstStyle>
            <a:lvl1pPr marL="0" indent="0" algn="l">
              <a:lnSpc>
                <a:spcPct val="83000"/>
              </a:lnSpc>
              <a:buFont typeface="Arial" panose="020B0604020202020204" pitchFamily="34" charset="0"/>
              <a:buNone/>
              <a:defRPr sz="4000" cap="all">
                <a:solidFill>
                  <a:schemeClr val="bg1"/>
                </a:solidFill>
              </a:defRPr>
            </a:lvl1pPr>
            <a:lvl2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2pPr>
            <a:lvl3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3pPr>
            <a:lvl4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4pPr>
            <a:lvl5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5pPr>
            <a:lvl6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6pPr>
            <a:lvl7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7pPr>
            <a:lvl8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8pPr>
            <a:lvl9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9pPr>
          </a:lstStyle>
          <a:p>
            <a:pPr lvl="0"/>
            <a:r>
              <a:rPr lang="da-DK"/>
              <a:t>Indsæt overskrift</a:t>
            </a:r>
          </a:p>
        </p:txBody>
      </p:sp>
      <p:sp>
        <p:nvSpPr>
          <p:cNvPr id="52" name="Text Placeholder 3">
            <a:extLst>
              <a:ext uri="{FF2B5EF4-FFF2-40B4-BE49-F238E27FC236}">
                <a16:creationId xmlns:a16="http://schemas.microsoft.com/office/drawing/2014/main" id="{F1A17406-FA28-AF46-87B0-90C9678BE33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786475" y="521417"/>
            <a:ext cx="4812631" cy="1044000"/>
          </a:xfrm>
        </p:spPr>
        <p:txBody>
          <a:bodyPr anchor="b" anchorCtr="0"/>
          <a:lstStyle>
            <a:lvl1pPr marL="0" indent="0" algn="l">
              <a:lnSpc>
                <a:spcPct val="83000"/>
              </a:lnSpc>
              <a:buFont typeface="Arial" panose="020B0604020202020204" pitchFamily="34" charset="0"/>
              <a:buNone/>
              <a:defRPr sz="4000" cap="all">
                <a:solidFill>
                  <a:schemeClr val="bg1"/>
                </a:solidFill>
              </a:defRPr>
            </a:lvl1pPr>
            <a:lvl2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2pPr>
            <a:lvl3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3pPr>
            <a:lvl4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4pPr>
            <a:lvl5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5pPr>
            <a:lvl6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6pPr>
            <a:lvl7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7pPr>
            <a:lvl8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8pPr>
            <a:lvl9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9pPr>
          </a:lstStyle>
          <a:p>
            <a:pPr lvl="0"/>
            <a:r>
              <a:rPr lang="da-DK"/>
              <a:t>Indsæt overskrift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9974BBC5-8EA0-F544-8FD6-3D20CB74A771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06392" y="1659655"/>
            <a:ext cx="4812631" cy="1496259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  <a:lvl2pPr marL="216000">
              <a:defRPr sz="2000">
                <a:solidFill>
                  <a:schemeClr val="bg1"/>
                </a:solidFill>
              </a:defRPr>
            </a:lvl2pPr>
            <a:lvl3pPr marL="432000">
              <a:defRPr sz="1800">
                <a:solidFill>
                  <a:schemeClr val="bg1"/>
                </a:solidFill>
              </a:defRPr>
            </a:lvl3pPr>
            <a:lvl4pPr marL="648000">
              <a:defRPr sz="1600">
                <a:solidFill>
                  <a:schemeClr val="bg1"/>
                </a:solidFill>
              </a:defRPr>
            </a:lvl4pPr>
            <a:lvl5pPr marL="864000"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/>
              <a:t>Klik for at indsætte tekst</a:t>
            </a:r>
          </a:p>
          <a:p>
            <a:pPr lvl="1"/>
            <a:r>
              <a:rPr lang="da-DK"/>
              <a:t>Second </a:t>
            </a:r>
            <a:r>
              <a:rPr lang="da-DK" err="1"/>
              <a:t>level</a:t>
            </a:r>
            <a:endParaRPr lang="da-DK"/>
          </a:p>
        </p:txBody>
      </p: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12B58BAF-EB02-584B-8F8E-308E103900F5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786475" y="1659655"/>
            <a:ext cx="4812631" cy="1496259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  <a:lvl2pPr marL="216000">
              <a:defRPr sz="2000">
                <a:solidFill>
                  <a:schemeClr val="bg1"/>
                </a:solidFill>
              </a:defRPr>
            </a:lvl2pPr>
            <a:lvl3pPr marL="432000">
              <a:defRPr sz="1800">
                <a:solidFill>
                  <a:schemeClr val="bg1"/>
                </a:solidFill>
              </a:defRPr>
            </a:lvl3pPr>
            <a:lvl4pPr marL="648000">
              <a:defRPr sz="1600">
                <a:solidFill>
                  <a:schemeClr val="bg1"/>
                </a:solidFill>
              </a:defRPr>
            </a:lvl4pPr>
            <a:lvl5pPr marL="864000"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/>
              <a:t>Klik for at indsætte tekst</a:t>
            </a:r>
          </a:p>
          <a:p>
            <a:pPr lvl="1"/>
            <a:r>
              <a:rPr lang="da-DK"/>
              <a:t>Second </a:t>
            </a:r>
            <a:r>
              <a:rPr lang="da-DK" err="1"/>
              <a:t>level</a:t>
            </a:r>
            <a:endParaRPr lang="da-DK"/>
          </a:p>
        </p:txBody>
      </p:sp>
      <p:sp>
        <p:nvSpPr>
          <p:cNvPr id="17" name="Text Placeholder 12">
            <a:extLst>
              <a:ext uri="{FF2B5EF4-FFF2-40B4-BE49-F238E27FC236}">
                <a16:creationId xmlns:a16="http://schemas.microsoft.com/office/drawing/2014/main" id="{04355197-8B32-A144-8021-CBD5A1671475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6786475" y="5033476"/>
            <a:ext cx="4812631" cy="1496259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  <a:lvl2pPr marL="216000">
              <a:defRPr sz="2000">
                <a:solidFill>
                  <a:schemeClr val="bg1"/>
                </a:solidFill>
              </a:defRPr>
            </a:lvl2pPr>
            <a:lvl3pPr marL="432000">
              <a:defRPr sz="1800">
                <a:solidFill>
                  <a:schemeClr val="bg1"/>
                </a:solidFill>
              </a:defRPr>
            </a:lvl3pPr>
            <a:lvl4pPr marL="648000">
              <a:defRPr sz="1600">
                <a:solidFill>
                  <a:schemeClr val="bg1"/>
                </a:solidFill>
              </a:defRPr>
            </a:lvl4pPr>
            <a:lvl5pPr marL="864000"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/>
              <a:t>Klik for at indsætte tekst</a:t>
            </a:r>
          </a:p>
          <a:p>
            <a:pPr lvl="1"/>
            <a:r>
              <a:rPr lang="da-DK"/>
              <a:t>Second </a:t>
            </a:r>
            <a:r>
              <a:rPr lang="da-DK" err="1"/>
              <a:t>level</a:t>
            </a:r>
            <a:endParaRPr lang="da-DK"/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A51270C9-01F1-7647-BB60-707726D0B499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06392" y="3890259"/>
            <a:ext cx="4812631" cy="1044000"/>
          </a:xfrm>
        </p:spPr>
        <p:txBody>
          <a:bodyPr anchor="b" anchorCtr="0"/>
          <a:lstStyle>
            <a:lvl1pPr marL="0" indent="0" algn="l">
              <a:lnSpc>
                <a:spcPct val="83000"/>
              </a:lnSpc>
              <a:buFont typeface="Arial" panose="020B0604020202020204" pitchFamily="34" charset="0"/>
              <a:buNone/>
              <a:defRPr sz="4000" cap="all">
                <a:solidFill>
                  <a:schemeClr val="bg1"/>
                </a:solidFill>
              </a:defRPr>
            </a:lvl1pPr>
            <a:lvl2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2pPr>
            <a:lvl3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3pPr>
            <a:lvl4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4pPr>
            <a:lvl5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5pPr>
            <a:lvl6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6pPr>
            <a:lvl7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7pPr>
            <a:lvl8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8pPr>
            <a:lvl9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9pPr>
          </a:lstStyle>
          <a:p>
            <a:pPr lvl="0"/>
            <a:r>
              <a:rPr lang="da-DK"/>
              <a:t>Indsæt overskrift</a:t>
            </a:r>
          </a:p>
        </p:txBody>
      </p:sp>
      <p:sp>
        <p:nvSpPr>
          <p:cNvPr id="19" name="Text Placeholder 12">
            <a:extLst>
              <a:ext uri="{FF2B5EF4-FFF2-40B4-BE49-F238E27FC236}">
                <a16:creationId xmlns:a16="http://schemas.microsoft.com/office/drawing/2014/main" id="{097DD830-2D9D-0F4F-AB87-6A0DF610B3EB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606392" y="5033476"/>
            <a:ext cx="4812631" cy="1496259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  <a:lvl2pPr marL="216000">
              <a:defRPr sz="2000">
                <a:solidFill>
                  <a:schemeClr val="bg1"/>
                </a:solidFill>
              </a:defRPr>
            </a:lvl2pPr>
            <a:lvl3pPr marL="432000">
              <a:defRPr sz="1800">
                <a:solidFill>
                  <a:schemeClr val="bg1"/>
                </a:solidFill>
              </a:defRPr>
            </a:lvl3pPr>
            <a:lvl4pPr marL="648000">
              <a:defRPr sz="1600">
                <a:solidFill>
                  <a:schemeClr val="bg1"/>
                </a:solidFill>
              </a:defRPr>
            </a:lvl4pPr>
            <a:lvl5pPr marL="864000"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/>
              <a:t>Klik for at indsætte tekst</a:t>
            </a:r>
          </a:p>
          <a:p>
            <a:pPr lvl="1"/>
            <a:r>
              <a:rPr lang="da-DK"/>
              <a:t>Second </a:t>
            </a:r>
            <a:r>
              <a:rPr lang="da-DK" err="1"/>
              <a:t>level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90917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fakta bok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4231207E-52DE-7743-B71F-230159D42985}"/>
              </a:ext>
            </a:extLst>
          </p:cNvPr>
          <p:cNvSpPr/>
          <p:nvPr userDrawn="1"/>
        </p:nvSpPr>
        <p:spPr>
          <a:xfrm>
            <a:off x="0" y="3438854"/>
            <a:ext cx="4064399" cy="343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Bef>
                <a:spcPts val="750"/>
              </a:spcBef>
            </a:pPr>
            <a:endParaRPr lang="da-DK" sz="2000" noProof="0"/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363B3948-444E-AA45-B1E9-7EDF40549589}"/>
              </a:ext>
            </a:extLst>
          </p:cNvPr>
          <p:cNvSpPr/>
          <p:nvPr userDrawn="1"/>
        </p:nvSpPr>
        <p:spPr>
          <a:xfrm>
            <a:off x="4060281" y="3438854"/>
            <a:ext cx="4064399" cy="343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Bef>
                <a:spcPts val="750"/>
              </a:spcBef>
            </a:pPr>
            <a:endParaRPr lang="da-DK" sz="2000" noProof="0"/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B5F8A012-C0A3-7947-83C8-A529753F4C0A}"/>
              </a:ext>
            </a:extLst>
          </p:cNvPr>
          <p:cNvSpPr/>
          <p:nvPr userDrawn="1"/>
        </p:nvSpPr>
        <p:spPr>
          <a:xfrm>
            <a:off x="8123999" y="3438854"/>
            <a:ext cx="4068000" cy="343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Bef>
                <a:spcPts val="750"/>
              </a:spcBef>
            </a:pPr>
            <a:endParaRPr lang="da-DK" sz="2000" noProof="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0BC0267F-007F-3641-8922-B7E2F637F90A}"/>
              </a:ext>
            </a:extLst>
          </p:cNvPr>
          <p:cNvSpPr/>
          <p:nvPr userDrawn="1"/>
        </p:nvSpPr>
        <p:spPr>
          <a:xfrm>
            <a:off x="0" y="0"/>
            <a:ext cx="4064399" cy="343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Bef>
                <a:spcPts val="750"/>
              </a:spcBef>
            </a:pPr>
            <a:endParaRPr lang="da-DK" sz="2000" noProof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6D5C2644-5515-1A4C-861C-7326752F58CA}"/>
              </a:ext>
            </a:extLst>
          </p:cNvPr>
          <p:cNvSpPr/>
          <p:nvPr userDrawn="1"/>
        </p:nvSpPr>
        <p:spPr>
          <a:xfrm>
            <a:off x="4060281" y="0"/>
            <a:ext cx="4064399" cy="343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Bef>
                <a:spcPts val="750"/>
              </a:spcBef>
            </a:pPr>
            <a:endParaRPr lang="da-DK" sz="2000" noProof="0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D49124EA-328E-544F-8063-AD5A0253A45B}"/>
              </a:ext>
            </a:extLst>
          </p:cNvPr>
          <p:cNvSpPr/>
          <p:nvPr userDrawn="1"/>
        </p:nvSpPr>
        <p:spPr>
          <a:xfrm>
            <a:off x="8123999" y="0"/>
            <a:ext cx="4068000" cy="343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Bef>
                <a:spcPts val="750"/>
              </a:spcBef>
            </a:pPr>
            <a:endParaRPr lang="da-DK" sz="2000" noProof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E90D8679-556B-8A40-899D-9C84538CB76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92199" y="2045388"/>
            <a:ext cx="2880000" cy="1044000"/>
          </a:xfrm>
        </p:spPr>
        <p:txBody>
          <a:bodyPr anchor="b" anchorCtr="0"/>
          <a:lstStyle>
            <a:lvl1pPr marL="0" indent="0" algn="ctr">
              <a:lnSpc>
                <a:spcPct val="83000"/>
              </a:lnSpc>
              <a:buFont typeface="Arial" panose="020B0604020202020204" pitchFamily="34" charset="0"/>
              <a:buNone/>
              <a:defRPr sz="4000" cap="all">
                <a:solidFill>
                  <a:schemeClr val="bg1"/>
                </a:solidFill>
              </a:defRPr>
            </a:lvl1pPr>
            <a:lvl2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2pPr>
            <a:lvl3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3pPr>
            <a:lvl4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4pPr>
            <a:lvl5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5pPr>
            <a:lvl6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6pPr>
            <a:lvl7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7pPr>
            <a:lvl8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8pPr>
            <a:lvl9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9pPr>
          </a:lstStyle>
          <a:p>
            <a:pPr lvl="0"/>
            <a:r>
              <a:rPr lang="da-DK"/>
              <a:t>Ikon </a:t>
            </a:r>
            <a:br>
              <a:rPr lang="da-DK"/>
            </a:br>
            <a:r>
              <a:rPr lang="da-DK"/>
              <a:t>tekst</a:t>
            </a:r>
          </a:p>
        </p:txBody>
      </p: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54B3218E-0749-9E44-8EB8-F4A37D35CA8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636298" y="2045388"/>
            <a:ext cx="2880000" cy="1044000"/>
          </a:xfrm>
        </p:spPr>
        <p:txBody>
          <a:bodyPr anchor="b" anchorCtr="0"/>
          <a:lstStyle>
            <a:lvl1pPr marL="0" indent="0" algn="ctr">
              <a:lnSpc>
                <a:spcPct val="83000"/>
              </a:lnSpc>
              <a:buFont typeface="Arial" panose="020B0604020202020204" pitchFamily="34" charset="0"/>
              <a:buNone/>
              <a:defRPr sz="4000" cap="all">
                <a:solidFill>
                  <a:schemeClr val="bg1"/>
                </a:solidFill>
              </a:defRPr>
            </a:lvl1pPr>
            <a:lvl2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2pPr>
            <a:lvl3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3pPr>
            <a:lvl4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4pPr>
            <a:lvl5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5pPr>
            <a:lvl6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6pPr>
            <a:lvl7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7pPr>
            <a:lvl8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8pPr>
            <a:lvl9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9pPr>
          </a:lstStyle>
          <a:p>
            <a:pPr lvl="0"/>
            <a:r>
              <a:rPr lang="da-DK"/>
              <a:t>Ikon </a:t>
            </a:r>
            <a:br>
              <a:rPr lang="da-DK"/>
            </a:br>
            <a:r>
              <a:rPr lang="da-DK"/>
              <a:t>tekst</a:t>
            </a:r>
          </a:p>
        </p:txBody>
      </p:sp>
      <p:sp>
        <p:nvSpPr>
          <p:cNvPr id="17" name="Text Placeholder 3">
            <a:extLst>
              <a:ext uri="{FF2B5EF4-FFF2-40B4-BE49-F238E27FC236}">
                <a16:creationId xmlns:a16="http://schemas.microsoft.com/office/drawing/2014/main" id="{C95927F8-1F62-F141-B530-0EFB97A9C3C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887787" y="2045388"/>
            <a:ext cx="2880000" cy="1044000"/>
          </a:xfrm>
        </p:spPr>
        <p:txBody>
          <a:bodyPr anchor="b" anchorCtr="0"/>
          <a:lstStyle>
            <a:lvl1pPr marL="0" indent="0" algn="ctr">
              <a:lnSpc>
                <a:spcPct val="83000"/>
              </a:lnSpc>
              <a:buFont typeface="Arial" panose="020B0604020202020204" pitchFamily="34" charset="0"/>
              <a:buNone/>
              <a:defRPr sz="4000" cap="all">
                <a:solidFill>
                  <a:schemeClr val="bg1"/>
                </a:solidFill>
              </a:defRPr>
            </a:lvl1pPr>
            <a:lvl2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2pPr>
            <a:lvl3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3pPr>
            <a:lvl4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4pPr>
            <a:lvl5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5pPr>
            <a:lvl6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6pPr>
            <a:lvl7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7pPr>
            <a:lvl8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8pPr>
            <a:lvl9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9pPr>
          </a:lstStyle>
          <a:p>
            <a:pPr lvl="0"/>
            <a:r>
              <a:rPr lang="da-DK"/>
              <a:t>Ikon </a:t>
            </a:r>
            <a:br>
              <a:rPr lang="da-DK"/>
            </a:br>
            <a:r>
              <a:rPr lang="da-DK"/>
              <a:t>tekst</a:t>
            </a:r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7F466B7C-EB91-BF4C-AF64-2F54DF448FE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92199" y="5476746"/>
            <a:ext cx="2880000" cy="1044000"/>
          </a:xfrm>
        </p:spPr>
        <p:txBody>
          <a:bodyPr anchor="b" anchorCtr="0"/>
          <a:lstStyle>
            <a:lvl1pPr marL="0" indent="0" algn="ctr">
              <a:lnSpc>
                <a:spcPct val="83000"/>
              </a:lnSpc>
              <a:buFont typeface="Arial" panose="020B0604020202020204" pitchFamily="34" charset="0"/>
              <a:buNone/>
              <a:defRPr sz="4000" cap="all">
                <a:solidFill>
                  <a:schemeClr val="bg1"/>
                </a:solidFill>
              </a:defRPr>
            </a:lvl1pPr>
            <a:lvl2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2pPr>
            <a:lvl3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3pPr>
            <a:lvl4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4pPr>
            <a:lvl5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5pPr>
            <a:lvl6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6pPr>
            <a:lvl7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7pPr>
            <a:lvl8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8pPr>
            <a:lvl9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9pPr>
          </a:lstStyle>
          <a:p>
            <a:pPr lvl="0"/>
            <a:r>
              <a:rPr lang="da-DK"/>
              <a:t>Ikon </a:t>
            </a:r>
            <a:br>
              <a:rPr lang="da-DK"/>
            </a:br>
            <a:r>
              <a:rPr lang="da-DK"/>
              <a:t>tekst</a:t>
            </a:r>
          </a:p>
        </p:txBody>
      </p:sp>
      <p:sp>
        <p:nvSpPr>
          <p:cNvPr id="19" name="Text Placeholder 3">
            <a:extLst>
              <a:ext uri="{FF2B5EF4-FFF2-40B4-BE49-F238E27FC236}">
                <a16:creationId xmlns:a16="http://schemas.microsoft.com/office/drawing/2014/main" id="{939CC98F-B499-7842-957F-DE634767DFF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636298" y="5476746"/>
            <a:ext cx="2880000" cy="1044000"/>
          </a:xfrm>
        </p:spPr>
        <p:txBody>
          <a:bodyPr anchor="b" anchorCtr="0"/>
          <a:lstStyle>
            <a:lvl1pPr marL="0" indent="0" algn="ctr">
              <a:lnSpc>
                <a:spcPct val="83000"/>
              </a:lnSpc>
              <a:buFont typeface="Arial" panose="020B0604020202020204" pitchFamily="34" charset="0"/>
              <a:buNone/>
              <a:defRPr sz="4000" cap="all">
                <a:solidFill>
                  <a:schemeClr val="bg1"/>
                </a:solidFill>
              </a:defRPr>
            </a:lvl1pPr>
            <a:lvl2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2pPr>
            <a:lvl3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3pPr>
            <a:lvl4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4pPr>
            <a:lvl5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5pPr>
            <a:lvl6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6pPr>
            <a:lvl7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7pPr>
            <a:lvl8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8pPr>
            <a:lvl9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9pPr>
          </a:lstStyle>
          <a:p>
            <a:pPr lvl="0"/>
            <a:r>
              <a:rPr lang="da-DK"/>
              <a:t>Ikon </a:t>
            </a:r>
            <a:br>
              <a:rPr lang="da-DK"/>
            </a:br>
            <a:r>
              <a:rPr lang="da-DK"/>
              <a:t>tekst</a:t>
            </a:r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7899C76E-502E-5F4D-965E-B2EE55D85BB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887787" y="5476746"/>
            <a:ext cx="2880000" cy="1044000"/>
          </a:xfrm>
        </p:spPr>
        <p:txBody>
          <a:bodyPr anchor="b" anchorCtr="0"/>
          <a:lstStyle>
            <a:lvl1pPr marL="0" indent="0" algn="ctr">
              <a:lnSpc>
                <a:spcPct val="83000"/>
              </a:lnSpc>
              <a:buFont typeface="Arial" panose="020B0604020202020204" pitchFamily="34" charset="0"/>
              <a:buNone/>
              <a:defRPr sz="4000" cap="all">
                <a:solidFill>
                  <a:schemeClr val="bg1"/>
                </a:solidFill>
              </a:defRPr>
            </a:lvl1pPr>
            <a:lvl2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2pPr>
            <a:lvl3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3pPr>
            <a:lvl4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4pPr>
            <a:lvl5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5pPr>
            <a:lvl6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6pPr>
            <a:lvl7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7pPr>
            <a:lvl8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8pPr>
            <a:lvl9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9pPr>
          </a:lstStyle>
          <a:p>
            <a:pPr lvl="0"/>
            <a:r>
              <a:rPr lang="da-DK"/>
              <a:t>Ikon </a:t>
            </a:r>
            <a:br>
              <a:rPr lang="da-DK"/>
            </a:br>
            <a:r>
              <a:rPr lang="da-DK"/>
              <a:t>tekst</a:t>
            </a:r>
          </a:p>
        </p:txBody>
      </p:sp>
      <p:sp>
        <p:nvSpPr>
          <p:cNvPr id="23" name="Pladsholder til billede 21">
            <a:extLst>
              <a:ext uri="{FF2B5EF4-FFF2-40B4-BE49-F238E27FC236}">
                <a16:creationId xmlns:a16="http://schemas.microsoft.com/office/drawing/2014/main" id="{DF55435F-ADCB-E04B-8525-F3542D26DA3C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444480" y="592134"/>
            <a:ext cx="1152000" cy="115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da-DK"/>
              <a:t>Indsæt ikon</a:t>
            </a:r>
          </a:p>
        </p:txBody>
      </p:sp>
      <p:sp>
        <p:nvSpPr>
          <p:cNvPr id="32" name="Pladsholder til billede 21">
            <a:extLst>
              <a:ext uri="{FF2B5EF4-FFF2-40B4-BE49-F238E27FC236}">
                <a16:creationId xmlns:a16="http://schemas.microsoft.com/office/drawing/2014/main" id="{645988EB-136C-7B47-8BA1-CF5AFA251403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1428662" y="592134"/>
            <a:ext cx="1152000" cy="115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da-DK"/>
              <a:t>Indsæt ikon</a:t>
            </a:r>
          </a:p>
        </p:txBody>
      </p:sp>
      <p:sp>
        <p:nvSpPr>
          <p:cNvPr id="33" name="Pladsholder til billede 21">
            <a:extLst>
              <a:ext uri="{FF2B5EF4-FFF2-40B4-BE49-F238E27FC236}">
                <a16:creationId xmlns:a16="http://schemas.microsoft.com/office/drawing/2014/main" id="{25765CAD-7482-C640-9455-1D6708AA64F7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9592275" y="592134"/>
            <a:ext cx="1152000" cy="115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da-DK"/>
              <a:t>Indsæt ikon</a:t>
            </a:r>
          </a:p>
        </p:txBody>
      </p:sp>
      <p:sp>
        <p:nvSpPr>
          <p:cNvPr id="34" name="Pladsholder til billede 21">
            <a:extLst>
              <a:ext uri="{FF2B5EF4-FFF2-40B4-BE49-F238E27FC236}">
                <a16:creationId xmlns:a16="http://schemas.microsoft.com/office/drawing/2014/main" id="{10C7017F-8D5D-1C4A-B3D6-C1EF8301B11E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5444480" y="4032919"/>
            <a:ext cx="1152000" cy="115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da-DK"/>
              <a:t>Indsæt ikon</a:t>
            </a:r>
          </a:p>
        </p:txBody>
      </p:sp>
      <p:sp>
        <p:nvSpPr>
          <p:cNvPr id="35" name="Pladsholder til billede 21">
            <a:extLst>
              <a:ext uri="{FF2B5EF4-FFF2-40B4-BE49-F238E27FC236}">
                <a16:creationId xmlns:a16="http://schemas.microsoft.com/office/drawing/2014/main" id="{43FF324F-4E4B-1D43-8DE6-5DF412D016B7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1428662" y="4032919"/>
            <a:ext cx="1152000" cy="115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da-DK"/>
              <a:t>Indsæt ikon</a:t>
            </a:r>
          </a:p>
        </p:txBody>
      </p:sp>
      <p:sp>
        <p:nvSpPr>
          <p:cNvPr id="36" name="Pladsholder til billede 21">
            <a:extLst>
              <a:ext uri="{FF2B5EF4-FFF2-40B4-BE49-F238E27FC236}">
                <a16:creationId xmlns:a16="http://schemas.microsoft.com/office/drawing/2014/main" id="{6840F908-7AC0-954D-87CD-F598A5733812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9592275" y="4032919"/>
            <a:ext cx="1152000" cy="115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da-DK"/>
              <a:t>Indsæt ikon</a:t>
            </a:r>
          </a:p>
        </p:txBody>
      </p:sp>
    </p:spTree>
    <p:extLst>
      <p:ext uri="{BB962C8B-B14F-4D97-AF65-F5344CB8AC3E}">
        <p14:creationId xmlns:p14="http://schemas.microsoft.com/office/powerpoint/2010/main" val="14632329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faktabok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Indsæt overskrift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en-GB" smtClean="0"/>
              <a:pPr/>
              <a:t>‹nr.›</a:t>
            </a:fld>
            <a:endParaRPr lang="en-GB"/>
          </a:p>
        </p:txBody>
      </p:sp>
      <p:sp>
        <p:nvSpPr>
          <p:cNvPr id="9" name="Pladsholder til tekst 9"/>
          <p:cNvSpPr>
            <a:spLocks noGrp="1"/>
          </p:cNvSpPr>
          <p:nvPr>
            <p:ph type="body" sz="quarter" idx="15" hasCustomPrompt="1"/>
          </p:nvPr>
        </p:nvSpPr>
        <p:spPr>
          <a:xfrm>
            <a:off x="982663" y="2024063"/>
            <a:ext cx="10214464" cy="720725"/>
          </a:xfrm>
        </p:spPr>
        <p:txBody>
          <a:bodyPr/>
          <a:lstStyle>
            <a:lvl1pPr>
              <a:defRPr sz="2200">
                <a:solidFill>
                  <a:schemeClr val="accent1"/>
                </a:solidFill>
              </a:defRPr>
            </a:lvl1pPr>
          </a:lstStyle>
          <a:p>
            <a:pPr lvl="0"/>
            <a:r>
              <a:rPr lang="da-DK"/>
              <a:t>Indsæt underoverskrift eller indledning</a:t>
            </a:r>
          </a:p>
        </p:txBody>
      </p:sp>
      <p:sp>
        <p:nvSpPr>
          <p:cNvPr id="21" name="Pladsholder til tekst 20">
            <a:extLst>
              <a:ext uri="{FF2B5EF4-FFF2-40B4-BE49-F238E27FC236}">
                <a16:creationId xmlns:a16="http://schemas.microsoft.com/office/drawing/2014/main" id="{504E1570-7FD5-B94C-96B2-87EEE2656BB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982663" y="2916302"/>
            <a:ext cx="2398100" cy="3438000"/>
          </a:xfrm>
          <a:solidFill>
            <a:schemeClr val="accent1"/>
          </a:solidFill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24" name="Pladsholder til tekst 20">
            <a:extLst>
              <a:ext uri="{FF2B5EF4-FFF2-40B4-BE49-F238E27FC236}">
                <a16:creationId xmlns:a16="http://schemas.microsoft.com/office/drawing/2014/main" id="{C1474434-9748-3C4A-8FFE-6507601F8B8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597232" y="2916302"/>
            <a:ext cx="2398100" cy="3438000"/>
          </a:xfrm>
          <a:solidFill>
            <a:schemeClr val="accent2"/>
          </a:solidFill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25" name="Pladsholder til tekst 20">
            <a:extLst>
              <a:ext uri="{FF2B5EF4-FFF2-40B4-BE49-F238E27FC236}">
                <a16:creationId xmlns:a16="http://schemas.microsoft.com/office/drawing/2014/main" id="{9AEFC2A5-60D1-1B41-8B68-EE22149A305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11801" y="2916302"/>
            <a:ext cx="2398100" cy="3438000"/>
          </a:xfrm>
          <a:solidFill>
            <a:schemeClr val="bg2"/>
          </a:solidFill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26" name="Pladsholder til tekst 20">
            <a:extLst>
              <a:ext uri="{FF2B5EF4-FFF2-40B4-BE49-F238E27FC236}">
                <a16:creationId xmlns:a16="http://schemas.microsoft.com/office/drawing/2014/main" id="{E9448C85-B257-644C-B8A8-8DF0E31FC0AB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826370" y="2916302"/>
            <a:ext cx="2398100" cy="3438000"/>
          </a:xfrm>
          <a:solidFill>
            <a:schemeClr val="accent5"/>
          </a:solidFill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27" name="Text Placeholder 3">
            <a:extLst>
              <a:ext uri="{FF2B5EF4-FFF2-40B4-BE49-F238E27FC236}">
                <a16:creationId xmlns:a16="http://schemas.microsoft.com/office/drawing/2014/main" id="{5D6F8130-2DB6-AE4B-8369-FF1DA067AEA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35010" y="3078760"/>
            <a:ext cx="2136696" cy="817978"/>
          </a:xfrm>
        </p:spPr>
        <p:txBody>
          <a:bodyPr anchor="b" anchorCtr="0"/>
          <a:lstStyle>
            <a:lvl1pPr marL="0" indent="0" algn="l">
              <a:lnSpc>
                <a:spcPct val="83000"/>
              </a:lnSpc>
              <a:buFont typeface="Arial" panose="020B0604020202020204" pitchFamily="34" charset="0"/>
              <a:buNone/>
              <a:defRPr sz="2500" cap="all">
                <a:solidFill>
                  <a:schemeClr val="bg1"/>
                </a:solidFill>
              </a:defRPr>
            </a:lvl1pPr>
            <a:lvl2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2pPr>
            <a:lvl3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3pPr>
            <a:lvl4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4pPr>
            <a:lvl5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5pPr>
            <a:lvl6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6pPr>
            <a:lvl7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7pPr>
            <a:lvl8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8pPr>
            <a:lvl9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9pPr>
          </a:lstStyle>
          <a:p>
            <a:pPr lvl="0"/>
            <a:r>
              <a:rPr lang="da-DK"/>
              <a:t>Indsæt </a:t>
            </a:r>
            <a:br>
              <a:rPr lang="da-DK"/>
            </a:br>
            <a:r>
              <a:rPr lang="da-DK"/>
              <a:t>fakta</a:t>
            </a:r>
          </a:p>
        </p:txBody>
      </p:sp>
      <p:sp>
        <p:nvSpPr>
          <p:cNvPr id="28" name="Text Placeholder 4">
            <a:extLst>
              <a:ext uri="{FF2B5EF4-FFF2-40B4-BE49-F238E27FC236}">
                <a16:creationId xmlns:a16="http://schemas.microsoft.com/office/drawing/2014/main" id="{BE5129DE-B085-9B48-B3C2-DDFCB4E9986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131160" y="4000403"/>
            <a:ext cx="2140546" cy="2257784"/>
          </a:xfrm>
        </p:spPr>
        <p:txBody>
          <a:bodyPr/>
          <a:lstStyle>
            <a:lvl1pPr marL="0" indent="0" algn="l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  <a:lvl2pPr marL="0" indent="0" algn="ctr">
              <a:buNone/>
              <a:defRPr sz="2000">
                <a:solidFill>
                  <a:schemeClr val="tx1"/>
                </a:solidFill>
              </a:defRPr>
            </a:lvl2pPr>
            <a:lvl3pPr marL="216000" indent="0" algn="ctr">
              <a:buNone/>
              <a:defRPr sz="1800">
                <a:solidFill>
                  <a:schemeClr val="tx1"/>
                </a:solidFill>
              </a:defRPr>
            </a:lvl3pPr>
            <a:lvl4pPr marL="432000" indent="0" algn="ctr">
              <a:buNone/>
              <a:defRPr sz="1600">
                <a:solidFill>
                  <a:schemeClr val="tx1"/>
                </a:solidFill>
              </a:defRPr>
            </a:lvl4pPr>
            <a:lvl5pPr marL="648000" indent="0" algn="ctr">
              <a:buNone/>
              <a:defRPr sz="1400">
                <a:solidFill>
                  <a:schemeClr val="tx1"/>
                </a:solidFill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da-DK"/>
              <a:t>Tilføj tekst</a:t>
            </a:r>
          </a:p>
        </p:txBody>
      </p:sp>
      <p:sp>
        <p:nvSpPr>
          <p:cNvPr id="29" name="Text Placeholder 3">
            <a:extLst>
              <a:ext uri="{FF2B5EF4-FFF2-40B4-BE49-F238E27FC236}">
                <a16:creationId xmlns:a16="http://schemas.microsoft.com/office/drawing/2014/main" id="{54E2AF37-E71E-F54A-BE4C-70EAE52EEAB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743986" y="3078760"/>
            <a:ext cx="2136696" cy="817978"/>
          </a:xfrm>
        </p:spPr>
        <p:txBody>
          <a:bodyPr anchor="b" anchorCtr="0"/>
          <a:lstStyle>
            <a:lvl1pPr marL="0" indent="0" algn="l">
              <a:lnSpc>
                <a:spcPct val="83000"/>
              </a:lnSpc>
              <a:buFont typeface="Arial" panose="020B0604020202020204" pitchFamily="34" charset="0"/>
              <a:buNone/>
              <a:defRPr sz="2500" cap="all">
                <a:solidFill>
                  <a:schemeClr val="bg1"/>
                </a:solidFill>
              </a:defRPr>
            </a:lvl1pPr>
            <a:lvl2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2pPr>
            <a:lvl3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3pPr>
            <a:lvl4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4pPr>
            <a:lvl5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5pPr>
            <a:lvl6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6pPr>
            <a:lvl7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7pPr>
            <a:lvl8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8pPr>
            <a:lvl9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9pPr>
          </a:lstStyle>
          <a:p>
            <a:pPr lvl="0"/>
            <a:r>
              <a:rPr lang="da-DK"/>
              <a:t>Indsæt </a:t>
            </a:r>
            <a:br>
              <a:rPr lang="da-DK"/>
            </a:br>
            <a:r>
              <a:rPr lang="da-DK"/>
              <a:t>fakta</a:t>
            </a:r>
          </a:p>
        </p:txBody>
      </p:sp>
      <p:sp>
        <p:nvSpPr>
          <p:cNvPr id="30" name="Text Placeholder 4">
            <a:extLst>
              <a:ext uri="{FF2B5EF4-FFF2-40B4-BE49-F238E27FC236}">
                <a16:creationId xmlns:a16="http://schemas.microsoft.com/office/drawing/2014/main" id="{E5F89DFA-B682-8040-8D6C-BADC14138F0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740136" y="4000403"/>
            <a:ext cx="2140546" cy="2257784"/>
          </a:xfrm>
        </p:spPr>
        <p:txBody>
          <a:bodyPr/>
          <a:lstStyle>
            <a:lvl1pPr marL="0" indent="0" algn="l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  <a:lvl2pPr marL="0" indent="0" algn="ctr">
              <a:buNone/>
              <a:defRPr sz="2000">
                <a:solidFill>
                  <a:schemeClr val="tx1"/>
                </a:solidFill>
              </a:defRPr>
            </a:lvl2pPr>
            <a:lvl3pPr marL="216000" indent="0" algn="ctr">
              <a:buNone/>
              <a:defRPr sz="1800">
                <a:solidFill>
                  <a:schemeClr val="tx1"/>
                </a:solidFill>
              </a:defRPr>
            </a:lvl3pPr>
            <a:lvl4pPr marL="432000" indent="0" algn="ctr">
              <a:buNone/>
              <a:defRPr sz="1600">
                <a:solidFill>
                  <a:schemeClr val="tx1"/>
                </a:solidFill>
              </a:defRPr>
            </a:lvl4pPr>
            <a:lvl5pPr marL="648000" indent="0" algn="ctr">
              <a:buNone/>
              <a:defRPr sz="1400">
                <a:solidFill>
                  <a:schemeClr val="tx1"/>
                </a:solidFill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da-DK"/>
              <a:t>Tilføj tekst</a:t>
            </a:r>
          </a:p>
        </p:txBody>
      </p:sp>
      <p:sp>
        <p:nvSpPr>
          <p:cNvPr id="31" name="Text Placeholder 3">
            <a:extLst>
              <a:ext uri="{FF2B5EF4-FFF2-40B4-BE49-F238E27FC236}">
                <a16:creationId xmlns:a16="http://schemas.microsoft.com/office/drawing/2014/main" id="{941FBE6E-ED14-5140-A488-5284A55A8F3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352962" y="3078760"/>
            <a:ext cx="2136696" cy="817978"/>
          </a:xfrm>
        </p:spPr>
        <p:txBody>
          <a:bodyPr anchor="b" anchorCtr="0"/>
          <a:lstStyle>
            <a:lvl1pPr marL="0" indent="0" algn="l">
              <a:lnSpc>
                <a:spcPct val="83000"/>
              </a:lnSpc>
              <a:buFont typeface="Arial" panose="020B0604020202020204" pitchFamily="34" charset="0"/>
              <a:buNone/>
              <a:defRPr sz="2500" cap="all">
                <a:solidFill>
                  <a:schemeClr val="bg1"/>
                </a:solidFill>
              </a:defRPr>
            </a:lvl1pPr>
            <a:lvl2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2pPr>
            <a:lvl3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3pPr>
            <a:lvl4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4pPr>
            <a:lvl5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5pPr>
            <a:lvl6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6pPr>
            <a:lvl7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7pPr>
            <a:lvl8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8pPr>
            <a:lvl9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9pPr>
          </a:lstStyle>
          <a:p>
            <a:pPr lvl="0"/>
            <a:r>
              <a:rPr lang="da-DK"/>
              <a:t>Indsæt </a:t>
            </a:r>
            <a:br>
              <a:rPr lang="da-DK"/>
            </a:br>
            <a:r>
              <a:rPr lang="da-DK"/>
              <a:t>fakta</a:t>
            </a:r>
          </a:p>
        </p:txBody>
      </p:sp>
      <p:sp>
        <p:nvSpPr>
          <p:cNvPr id="32" name="Text Placeholder 4">
            <a:extLst>
              <a:ext uri="{FF2B5EF4-FFF2-40B4-BE49-F238E27FC236}">
                <a16:creationId xmlns:a16="http://schemas.microsoft.com/office/drawing/2014/main" id="{0CFC515D-6BD2-6F45-B5F2-67564A3F63D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349112" y="4000403"/>
            <a:ext cx="2140546" cy="2257784"/>
          </a:xfrm>
        </p:spPr>
        <p:txBody>
          <a:bodyPr/>
          <a:lstStyle>
            <a:lvl1pPr marL="0" indent="0" algn="l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  <a:lvl2pPr marL="0" indent="0" algn="ctr">
              <a:buNone/>
              <a:defRPr sz="2000">
                <a:solidFill>
                  <a:schemeClr val="tx1"/>
                </a:solidFill>
              </a:defRPr>
            </a:lvl2pPr>
            <a:lvl3pPr marL="216000" indent="0" algn="ctr">
              <a:buNone/>
              <a:defRPr sz="1800">
                <a:solidFill>
                  <a:schemeClr val="tx1"/>
                </a:solidFill>
              </a:defRPr>
            </a:lvl3pPr>
            <a:lvl4pPr marL="432000" indent="0" algn="ctr">
              <a:buNone/>
              <a:defRPr sz="1600">
                <a:solidFill>
                  <a:schemeClr val="tx1"/>
                </a:solidFill>
              </a:defRPr>
            </a:lvl4pPr>
            <a:lvl5pPr marL="648000" indent="0" algn="ctr">
              <a:buNone/>
              <a:defRPr sz="1400">
                <a:solidFill>
                  <a:schemeClr val="tx1"/>
                </a:solidFill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da-DK"/>
              <a:t>Tilføj tekst</a:t>
            </a:r>
          </a:p>
        </p:txBody>
      </p:sp>
      <p:sp>
        <p:nvSpPr>
          <p:cNvPr id="33" name="Text Placeholder 3">
            <a:extLst>
              <a:ext uri="{FF2B5EF4-FFF2-40B4-BE49-F238E27FC236}">
                <a16:creationId xmlns:a16="http://schemas.microsoft.com/office/drawing/2014/main" id="{3B79C489-0923-8D4F-8FF1-A87C901F23C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978716" y="3078760"/>
            <a:ext cx="2136696" cy="817978"/>
          </a:xfrm>
        </p:spPr>
        <p:txBody>
          <a:bodyPr anchor="b" anchorCtr="0"/>
          <a:lstStyle>
            <a:lvl1pPr marL="0" indent="0" algn="l">
              <a:lnSpc>
                <a:spcPct val="83000"/>
              </a:lnSpc>
              <a:buFont typeface="Arial" panose="020B0604020202020204" pitchFamily="34" charset="0"/>
              <a:buNone/>
              <a:defRPr sz="2500" cap="all">
                <a:solidFill>
                  <a:schemeClr val="bg1"/>
                </a:solidFill>
              </a:defRPr>
            </a:lvl1pPr>
            <a:lvl2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2pPr>
            <a:lvl3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3pPr>
            <a:lvl4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4pPr>
            <a:lvl5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5pPr>
            <a:lvl6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6pPr>
            <a:lvl7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7pPr>
            <a:lvl8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8pPr>
            <a:lvl9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9pPr>
          </a:lstStyle>
          <a:p>
            <a:pPr lvl="0"/>
            <a:r>
              <a:rPr lang="da-DK"/>
              <a:t>Indsæt </a:t>
            </a:r>
            <a:br>
              <a:rPr lang="da-DK"/>
            </a:br>
            <a:r>
              <a:rPr lang="da-DK"/>
              <a:t>fakta</a:t>
            </a:r>
          </a:p>
        </p:txBody>
      </p:sp>
      <p:sp>
        <p:nvSpPr>
          <p:cNvPr id="34" name="Text Placeholder 4">
            <a:extLst>
              <a:ext uri="{FF2B5EF4-FFF2-40B4-BE49-F238E27FC236}">
                <a16:creationId xmlns:a16="http://schemas.microsoft.com/office/drawing/2014/main" id="{032721F4-3138-C84F-987A-B1996ABE4AA9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8974866" y="4000403"/>
            <a:ext cx="2140546" cy="2257784"/>
          </a:xfrm>
        </p:spPr>
        <p:txBody>
          <a:bodyPr/>
          <a:lstStyle>
            <a:lvl1pPr marL="0" indent="0" algn="l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  <a:lvl2pPr marL="0" indent="0" algn="ctr">
              <a:buNone/>
              <a:defRPr sz="2000">
                <a:solidFill>
                  <a:schemeClr val="tx1"/>
                </a:solidFill>
              </a:defRPr>
            </a:lvl2pPr>
            <a:lvl3pPr marL="216000" indent="0" algn="ctr">
              <a:buNone/>
              <a:defRPr sz="1800">
                <a:solidFill>
                  <a:schemeClr val="tx1"/>
                </a:solidFill>
              </a:defRPr>
            </a:lvl3pPr>
            <a:lvl4pPr marL="432000" indent="0" algn="ctr">
              <a:buNone/>
              <a:defRPr sz="1600">
                <a:solidFill>
                  <a:schemeClr val="tx1"/>
                </a:solidFill>
              </a:defRPr>
            </a:lvl4pPr>
            <a:lvl5pPr marL="648000" indent="0" algn="ctr">
              <a:buNone/>
              <a:defRPr sz="1400">
                <a:solidFill>
                  <a:schemeClr val="tx1"/>
                </a:solidFill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da-DK"/>
              <a:t>Tilføj tekst</a:t>
            </a:r>
          </a:p>
        </p:txBody>
      </p:sp>
    </p:spTree>
    <p:extLst>
      <p:ext uri="{BB962C8B-B14F-4D97-AF65-F5344CB8AC3E}">
        <p14:creationId xmlns:p14="http://schemas.microsoft.com/office/powerpoint/2010/main" val="28729959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faktabokse med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Indsæt overskrift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en-GB" smtClean="0"/>
              <a:pPr/>
              <a:t>‹nr.›</a:t>
            </a:fld>
            <a:endParaRPr lang="en-GB"/>
          </a:p>
        </p:txBody>
      </p:sp>
      <p:sp>
        <p:nvSpPr>
          <p:cNvPr id="9" name="Pladsholder til tekst 9"/>
          <p:cNvSpPr>
            <a:spLocks noGrp="1"/>
          </p:cNvSpPr>
          <p:nvPr>
            <p:ph type="body" sz="quarter" idx="15" hasCustomPrompt="1"/>
          </p:nvPr>
        </p:nvSpPr>
        <p:spPr>
          <a:xfrm>
            <a:off x="982663" y="2024063"/>
            <a:ext cx="10214464" cy="400355"/>
          </a:xfrm>
        </p:spPr>
        <p:txBody>
          <a:bodyPr/>
          <a:lstStyle>
            <a:lvl1pPr>
              <a:defRPr sz="2200">
                <a:solidFill>
                  <a:schemeClr val="accent1"/>
                </a:solidFill>
              </a:defRPr>
            </a:lvl1pPr>
          </a:lstStyle>
          <a:p>
            <a:pPr lvl="0"/>
            <a:r>
              <a:rPr lang="da-DK"/>
              <a:t>Indsæt underoverskrift eller indledning</a:t>
            </a:r>
          </a:p>
        </p:txBody>
      </p:sp>
      <p:sp>
        <p:nvSpPr>
          <p:cNvPr id="21" name="Pladsholder til tekst 20">
            <a:extLst>
              <a:ext uri="{FF2B5EF4-FFF2-40B4-BE49-F238E27FC236}">
                <a16:creationId xmlns:a16="http://schemas.microsoft.com/office/drawing/2014/main" id="{504E1570-7FD5-B94C-96B2-87EEE2656BB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982663" y="3657600"/>
            <a:ext cx="2398100" cy="2696702"/>
          </a:xfrm>
          <a:solidFill>
            <a:schemeClr val="accent1"/>
          </a:solidFill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24" name="Pladsholder til tekst 20">
            <a:extLst>
              <a:ext uri="{FF2B5EF4-FFF2-40B4-BE49-F238E27FC236}">
                <a16:creationId xmlns:a16="http://schemas.microsoft.com/office/drawing/2014/main" id="{C1474434-9748-3C4A-8FFE-6507601F8B8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597232" y="3657600"/>
            <a:ext cx="2398100" cy="2696702"/>
          </a:xfrm>
          <a:solidFill>
            <a:schemeClr val="accent1"/>
          </a:solidFill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25" name="Pladsholder til tekst 20">
            <a:extLst>
              <a:ext uri="{FF2B5EF4-FFF2-40B4-BE49-F238E27FC236}">
                <a16:creationId xmlns:a16="http://schemas.microsoft.com/office/drawing/2014/main" id="{9AEFC2A5-60D1-1B41-8B68-EE22149A305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11801" y="3657600"/>
            <a:ext cx="2398100" cy="2696702"/>
          </a:xfrm>
          <a:solidFill>
            <a:schemeClr val="accent1"/>
          </a:solidFill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26" name="Pladsholder til tekst 20">
            <a:extLst>
              <a:ext uri="{FF2B5EF4-FFF2-40B4-BE49-F238E27FC236}">
                <a16:creationId xmlns:a16="http://schemas.microsoft.com/office/drawing/2014/main" id="{E9448C85-B257-644C-B8A8-8DF0E31FC0AB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826370" y="3657600"/>
            <a:ext cx="2398100" cy="2696702"/>
          </a:xfrm>
          <a:solidFill>
            <a:schemeClr val="accent1"/>
          </a:solidFill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27" name="Text Placeholder 3">
            <a:extLst>
              <a:ext uri="{FF2B5EF4-FFF2-40B4-BE49-F238E27FC236}">
                <a16:creationId xmlns:a16="http://schemas.microsoft.com/office/drawing/2014/main" id="{5D6F8130-2DB6-AE4B-8369-FF1DA067AEA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35010" y="3758269"/>
            <a:ext cx="2136696" cy="817978"/>
          </a:xfrm>
        </p:spPr>
        <p:txBody>
          <a:bodyPr anchor="b" anchorCtr="0"/>
          <a:lstStyle>
            <a:lvl1pPr marL="0" indent="0" algn="l">
              <a:lnSpc>
                <a:spcPct val="83000"/>
              </a:lnSpc>
              <a:buFont typeface="Arial" panose="020B0604020202020204" pitchFamily="34" charset="0"/>
              <a:buNone/>
              <a:defRPr sz="2500" cap="all">
                <a:solidFill>
                  <a:schemeClr val="bg1"/>
                </a:solidFill>
              </a:defRPr>
            </a:lvl1pPr>
            <a:lvl2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2pPr>
            <a:lvl3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3pPr>
            <a:lvl4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4pPr>
            <a:lvl5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5pPr>
            <a:lvl6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6pPr>
            <a:lvl7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7pPr>
            <a:lvl8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8pPr>
            <a:lvl9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9pPr>
          </a:lstStyle>
          <a:p>
            <a:pPr lvl="0"/>
            <a:r>
              <a:rPr lang="da-DK"/>
              <a:t>Indsæt </a:t>
            </a:r>
            <a:br>
              <a:rPr lang="da-DK"/>
            </a:br>
            <a:r>
              <a:rPr lang="da-DK"/>
              <a:t>fakta</a:t>
            </a:r>
          </a:p>
        </p:txBody>
      </p:sp>
      <p:sp>
        <p:nvSpPr>
          <p:cNvPr id="28" name="Text Placeholder 4">
            <a:extLst>
              <a:ext uri="{FF2B5EF4-FFF2-40B4-BE49-F238E27FC236}">
                <a16:creationId xmlns:a16="http://schemas.microsoft.com/office/drawing/2014/main" id="{BE5129DE-B085-9B48-B3C2-DDFCB4E9986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131160" y="4679912"/>
            <a:ext cx="2140546" cy="1519553"/>
          </a:xfrm>
        </p:spPr>
        <p:txBody>
          <a:bodyPr/>
          <a:lstStyle>
            <a:lvl1pPr marL="0" indent="0" algn="l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  <a:lvl2pPr marL="0" indent="0" algn="ctr">
              <a:buNone/>
              <a:defRPr sz="2000">
                <a:solidFill>
                  <a:schemeClr val="tx1"/>
                </a:solidFill>
              </a:defRPr>
            </a:lvl2pPr>
            <a:lvl3pPr marL="216000" indent="0" algn="ctr">
              <a:buNone/>
              <a:defRPr sz="1800">
                <a:solidFill>
                  <a:schemeClr val="tx1"/>
                </a:solidFill>
              </a:defRPr>
            </a:lvl3pPr>
            <a:lvl4pPr marL="432000" indent="0" algn="ctr">
              <a:buNone/>
              <a:defRPr sz="1600">
                <a:solidFill>
                  <a:schemeClr val="tx1"/>
                </a:solidFill>
              </a:defRPr>
            </a:lvl4pPr>
            <a:lvl5pPr marL="648000" indent="0" algn="ctr">
              <a:buNone/>
              <a:defRPr sz="1400">
                <a:solidFill>
                  <a:schemeClr val="tx1"/>
                </a:solidFill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da-DK"/>
              <a:t>Tilføj tekst</a:t>
            </a:r>
          </a:p>
        </p:txBody>
      </p:sp>
      <p:sp>
        <p:nvSpPr>
          <p:cNvPr id="29" name="Text Placeholder 3">
            <a:extLst>
              <a:ext uri="{FF2B5EF4-FFF2-40B4-BE49-F238E27FC236}">
                <a16:creationId xmlns:a16="http://schemas.microsoft.com/office/drawing/2014/main" id="{54E2AF37-E71E-F54A-BE4C-70EAE52EEAB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743986" y="3758269"/>
            <a:ext cx="2136696" cy="817978"/>
          </a:xfrm>
        </p:spPr>
        <p:txBody>
          <a:bodyPr anchor="b" anchorCtr="0"/>
          <a:lstStyle>
            <a:lvl1pPr marL="0" indent="0" algn="l">
              <a:lnSpc>
                <a:spcPct val="83000"/>
              </a:lnSpc>
              <a:buFont typeface="Arial" panose="020B0604020202020204" pitchFamily="34" charset="0"/>
              <a:buNone/>
              <a:defRPr sz="2500" cap="all">
                <a:solidFill>
                  <a:schemeClr val="bg1"/>
                </a:solidFill>
              </a:defRPr>
            </a:lvl1pPr>
            <a:lvl2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2pPr>
            <a:lvl3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3pPr>
            <a:lvl4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4pPr>
            <a:lvl5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5pPr>
            <a:lvl6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6pPr>
            <a:lvl7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7pPr>
            <a:lvl8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8pPr>
            <a:lvl9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9pPr>
          </a:lstStyle>
          <a:p>
            <a:pPr lvl="0"/>
            <a:r>
              <a:rPr lang="da-DK"/>
              <a:t>Indsæt </a:t>
            </a:r>
            <a:br>
              <a:rPr lang="da-DK"/>
            </a:br>
            <a:r>
              <a:rPr lang="da-DK"/>
              <a:t>fakta</a:t>
            </a:r>
          </a:p>
        </p:txBody>
      </p:sp>
      <p:sp>
        <p:nvSpPr>
          <p:cNvPr id="30" name="Text Placeholder 4">
            <a:extLst>
              <a:ext uri="{FF2B5EF4-FFF2-40B4-BE49-F238E27FC236}">
                <a16:creationId xmlns:a16="http://schemas.microsoft.com/office/drawing/2014/main" id="{E5F89DFA-B682-8040-8D6C-BADC14138F0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740136" y="4679912"/>
            <a:ext cx="2140546" cy="1519553"/>
          </a:xfrm>
        </p:spPr>
        <p:txBody>
          <a:bodyPr/>
          <a:lstStyle>
            <a:lvl1pPr marL="0" indent="0" algn="l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  <a:lvl2pPr marL="0" indent="0" algn="ctr">
              <a:buNone/>
              <a:defRPr sz="2000">
                <a:solidFill>
                  <a:schemeClr val="tx1"/>
                </a:solidFill>
              </a:defRPr>
            </a:lvl2pPr>
            <a:lvl3pPr marL="216000" indent="0" algn="ctr">
              <a:buNone/>
              <a:defRPr sz="1800">
                <a:solidFill>
                  <a:schemeClr val="tx1"/>
                </a:solidFill>
              </a:defRPr>
            </a:lvl3pPr>
            <a:lvl4pPr marL="432000" indent="0" algn="ctr">
              <a:buNone/>
              <a:defRPr sz="1600">
                <a:solidFill>
                  <a:schemeClr val="tx1"/>
                </a:solidFill>
              </a:defRPr>
            </a:lvl4pPr>
            <a:lvl5pPr marL="648000" indent="0" algn="ctr">
              <a:buNone/>
              <a:defRPr sz="1400">
                <a:solidFill>
                  <a:schemeClr val="tx1"/>
                </a:solidFill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da-DK"/>
              <a:t>Tilføj tekst</a:t>
            </a:r>
          </a:p>
        </p:txBody>
      </p:sp>
      <p:sp>
        <p:nvSpPr>
          <p:cNvPr id="31" name="Text Placeholder 3">
            <a:extLst>
              <a:ext uri="{FF2B5EF4-FFF2-40B4-BE49-F238E27FC236}">
                <a16:creationId xmlns:a16="http://schemas.microsoft.com/office/drawing/2014/main" id="{941FBE6E-ED14-5140-A488-5284A55A8F3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352962" y="3758269"/>
            <a:ext cx="2136696" cy="817978"/>
          </a:xfrm>
        </p:spPr>
        <p:txBody>
          <a:bodyPr anchor="b" anchorCtr="0"/>
          <a:lstStyle>
            <a:lvl1pPr marL="0" indent="0" algn="l">
              <a:lnSpc>
                <a:spcPct val="83000"/>
              </a:lnSpc>
              <a:buFont typeface="Arial" panose="020B0604020202020204" pitchFamily="34" charset="0"/>
              <a:buNone/>
              <a:defRPr sz="2500" cap="all">
                <a:solidFill>
                  <a:schemeClr val="bg1"/>
                </a:solidFill>
              </a:defRPr>
            </a:lvl1pPr>
            <a:lvl2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2pPr>
            <a:lvl3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3pPr>
            <a:lvl4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4pPr>
            <a:lvl5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5pPr>
            <a:lvl6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6pPr>
            <a:lvl7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7pPr>
            <a:lvl8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8pPr>
            <a:lvl9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9pPr>
          </a:lstStyle>
          <a:p>
            <a:pPr lvl="0"/>
            <a:r>
              <a:rPr lang="da-DK"/>
              <a:t>Indsæt </a:t>
            </a:r>
            <a:br>
              <a:rPr lang="da-DK"/>
            </a:br>
            <a:r>
              <a:rPr lang="da-DK"/>
              <a:t>fakta</a:t>
            </a:r>
          </a:p>
        </p:txBody>
      </p:sp>
      <p:sp>
        <p:nvSpPr>
          <p:cNvPr id="32" name="Text Placeholder 4">
            <a:extLst>
              <a:ext uri="{FF2B5EF4-FFF2-40B4-BE49-F238E27FC236}">
                <a16:creationId xmlns:a16="http://schemas.microsoft.com/office/drawing/2014/main" id="{0CFC515D-6BD2-6F45-B5F2-67564A3F63D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349112" y="4679912"/>
            <a:ext cx="2140546" cy="1519553"/>
          </a:xfrm>
        </p:spPr>
        <p:txBody>
          <a:bodyPr/>
          <a:lstStyle>
            <a:lvl1pPr marL="0" indent="0" algn="l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  <a:lvl2pPr marL="0" indent="0" algn="ctr">
              <a:buNone/>
              <a:defRPr sz="2000">
                <a:solidFill>
                  <a:schemeClr val="tx1"/>
                </a:solidFill>
              </a:defRPr>
            </a:lvl2pPr>
            <a:lvl3pPr marL="216000" indent="0" algn="ctr">
              <a:buNone/>
              <a:defRPr sz="1800">
                <a:solidFill>
                  <a:schemeClr val="tx1"/>
                </a:solidFill>
              </a:defRPr>
            </a:lvl3pPr>
            <a:lvl4pPr marL="432000" indent="0" algn="ctr">
              <a:buNone/>
              <a:defRPr sz="1600">
                <a:solidFill>
                  <a:schemeClr val="tx1"/>
                </a:solidFill>
              </a:defRPr>
            </a:lvl4pPr>
            <a:lvl5pPr marL="648000" indent="0" algn="ctr">
              <a:buNone/>
              <a:defRPr sz="1400">
                <a:solidFill>
                  <a:schemeClr val="tx1"/>
                </a:solidFill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da-DK"/>
              <a:t>Tilføj tekst</a:t>
            </a:r>
          </a:p>
        </p:txBody>
      </p:sp>
      <p:sp>
        <p:nvSpPr>
          <p:cNvPr id="33" name="Text Placeholder 3">
            <a:extLst>
              <a:ext uri="{FF2B5EF4-FFF2-40B4-BE49-F238E27FC236}">
                <a16:creationId xmlns:a16="http://schemas.microsoft.com/office/drawing/2014/main" id="{3B79C489-0923-8D4F-8FF1-A87C901F23C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978716" y="3758269"/>
            <a:ext cx="2136696" cy="817978"/>
          </a:xfrm>
        </p:spPr>
        <p:txBody>
          <a:bodyPr anchor="b" anchorCtr="0"/>
          <a:lstStyle>
            <a:lvl1pPr marL="0" indent="0" algn="l">
              <a:lnSpc>
                <a:spcPct val="83000"/>
              </a:lnSpc>
              <a:buFont typeface="Arial" panose="020B0604020202020204" pitchFamily="34" charset="0"/>
              <a:buNone/>
              <a:defRPr sz="2500" cap="all">
                <a:solidFill>
                  <a:schemeClr val="bg1"/>
                </a:solidFill>
              </a:defRPr>
            </a:lvl1pPr>
            <a:lvl2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2pPr>
            <a:lvl3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3pPr>
            <a:lvl4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4pPr>
            <a:lvl5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5pPr>
            <a:lvl6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6pPr>
            <a:lvl7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7pPr>
            <a:lvl8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8pPr>
            <a:lvl9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9pPr>
          </a:lstStyle>
          <a:p>
            <a:pPr lvl="0"/>
            <a:r>
              <a:rPr lang="da-DK"/>
              <a:t>Indsæt </a:t>
            </a:r>
            <a:br>
              <a:rPr lang="da-DK"/>
            </a:br>
            <a:r>
              <a:rPr lang="da-DK"/>
              <a:t>fakta</a:t>
            </a:r>
          </a:p>
        </p:txBody>
      </p:sp>
      <p:sp>
        <p:nvSpPr>
          <p:cNvPr id="34" name="Text Placeholder 4">
            <a:extLst>
              <a:ext uri="{FF2B5EF4-FFF2-40B4-BE49-F238E27FC236}">
                <a16:creationId xmlns:a16="http://schemas.microsoft.com/office/drawing/2014/main" id="{032721F4-3138-C84F-987A-B1996ABE4AA9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8974866" y="4679912"/>
            <a:ext cx="2140546" cy="1519553"/>
          </a:xfrm>
        </p:spPr>
        <p:txBody>
          <a:bodyPr/>
          <a:lstStyle>
            <a:lvl1pPr marL="0" indent="0" algn="l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  <a:lvl2pPr marL="0" indent="0" algn="ctr">
              <a:buNone/>
              <a:defRPr sz="2000">
                <a:solidFill>
                  <a:schemeClr val="tx1"/>
                </a:solidFill>
              </a:defRPr>
            </a:lvl2pPr>
            <a:lvl3pPr marL="216000" indent="0" algn="ctr">
              <a:buNone/>
              <a:defRPr sz="1800">
                <a:solidFill>
                  <a:schemeClr val="tx1"/>
                </a:solidFill>
              </a:defRPr>
            </a:lvl3pPr>
            <a:lvl4pPr marL="432000" indent="0" algn="ctr">
              <a:buNone/>
              <a:defRPr sz="1600">
                <a:solidFill>
                  <a:schemeClr val="tx1"/>
                </a:solidFill>
              </a:defRPr>
            </a:lvl4pPr>
            <a:lvl5pPr marL="648000" indent="0" algn="ctr">
              <a:buNone/>
              <a:defRPr sz="1400">
                <a:solidFill>
                  <a:schemeClr val="tx1"/>
                </a:solidFill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da-DK"/>
              <a:t>Tilføj tekst</a:t>
            </a:r>
          </a:p>
        </p:txBody>
      </p:sp>
      <p:sp>
        <p:nvSpPr>
          <p:cNvPr id="7" name="Pladsholder til billede 6">
            <a:extLst>
              <a:ext uri="{FF2B5EF4-FFF2-40B4-BE49-F238E27FC236}">
                <a16:creationId xmlns:a16="http://schemas.microsoft.com/office/drawing/2014/main" id="{E1B3C7FE-A5C5-DB43-8F81-6B58E0617478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982663" y="2528083"/>
            <a:ext cx="2398712" cy="112951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marR="0" indent="0" algn="just" defTabSz="9144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accent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/>
              <a:t>Tilføje billede</a:t>
            </a:r>
          </a:p>
        </p:txBody>
      </p:sp>
      <p:sp>
        <p:nvSpPr>
          <p:cNvPr id="23" name="Pladsholder til billede 6">
            <a:extLst>
              <a:ext uri="{FF2B5EF4-FFF2-40B4-BE49-F238E27FC236}">
                <a16:creationId xmlns:a16="http://schemas.microsoft.com/office/drawing/2014/main" id="{0DD12C78-FFFA-B441-91D8-3D10BA150646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3600028" y="2528083"/>
            <a:ext cx="2398712" cy="112951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accent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/>
              <a:t>Tilføje billede</a:t>
            </a:r>
          </a:p>
        </p:txBody>
      </p:sp>
      <p:sp>
        <p:nvSpPr>
          <p:cNvPr id="35" name="Pladsholder til billede 6">
            <a:extLst>
              <a:ext uri="{FF2B5EF4-FFF2-40B4-BE49-F238E27FC236}">
                <a16:creationId xmlns:a16="http://schemas.microsoft.com/office/drawing/2014/main" id="{5433A101-EEC2-1A43-BCC6-EA29BC4C8101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6209005" y="2528083"/>
            <a:ext cx="2398712" cy="112951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accent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/>
              <a:t>Tilføje billede</a:t>
            </a:r>
          </a:p>
        </p:txBody>
      </p:sp>
      <p:sp>
        <p:nvSpPr>
          <p:cNvPr id="36" name="Pladsholder til billede 6">
            <a:extLst>
              <a:ext uri="{FF2B5EF4-FFF2-40B4-BE49-F238E27FC236}">
                <a16:creationId xmlns:a16="http://schemas.microsoft.com/office/drawing/2014/main" id="{C060D71F-6125-7045-8FC0-37F1BD04BF91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8826370" y="2528083"/>
            <a:ext cx="2398712" cy="112951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accent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/>
              <a:t>Tilføje billede</a:t>
            </a:r>
          </a:p>
        </p:txBody>
      </p:sp>
    </p:spTree>
    <p:extLst>
      <p:ext uri="{BB962C8B-B14F-4D97-AF65-F5344CB8AC3E}">
        <p14:creationId xmlns:p14="http://schemas.microsoft.com/office/powerpoint/2010/main" val="23908021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lsides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-3600" y="-3600"/>
            <a:ext cx="12196800" cy="6861600"/>
          </a:xfrm>
          <a:solidFill>
            <a:schemeClr val="bg1">
              <a:lumMod val="95000"/>
            </a:schemeClr>
          </a:solidFill>
        </p:spPr>
        <p:txBody>
          <a:bodyPr tIns="648000" anchor="ctr" anchorCtr="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accent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/>
              <a:t>Træk billede til pladsholder eller klik på symbol for at tilføje billede</a:t>
            </a:r>
          </a:p>
        </p:txBody>
      </p:sp>
      <p:sp>
        <p:nvSpPr>
          <p:cNvPr id="9" name="Date_DateCustomA"/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/>
          </a:p>
        </p:txBody>
      </p:sp>
      <p:sp>
        <p:nvSpPr>
          <p:cNvPr id="10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/>
          </a:p>
        </p:txBody>
      </p:sp>
      <p:sp>
        <p:nvSpPr>
          <p:cNvPr id="11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457743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lsidesbille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-3600" y="-3600"/>
            <a:ext cx="12196800" cy="6861600"/>
          </a:xfrm>
          <a:solidFill>
            <a:schemeClr val="bg1">
              <a:lumMod val="95000"/>
            </a:schemeClr>
          </a:solidFill>
        </p:spPr>
        <p:txBody>
          <a:bodyPr tIns="648000" anchor="ctr" anchorCtr="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accent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/>
              <a:t>Træk billede til pladsholder eller klik på symbol for at tilføje billede</a:t>
            </a:r>
          </a:p>
        </p:txBody>
      </p:sp>
      <p:sp>
        <p:nvSpPr>
          <p:cNvPr id="9" name="Date_DateCustomA"/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/>
          </a:p>
        </p:txBody>
      </p:sp>
      <p:sp>
        <p:nvSpPr>
          <p:cNvPr id="10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/>
          </a:p>
        </p:txBody>
      </p:sp>
      <p:sp>
        <p:nvSpPr>
          <p:cNvPr id="11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68837300-163F-DC47-9B9C-D8493E8F69E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3761376"/>
            <a:ext cx="6749592" cy="2535237"/>
          </a:xfrm>
          <a:solidFill>
            <a:schemeClr val="accent1">
              <a:alpha val="82000"/>
            </a:schemeClr>
          </a:solidFill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a-DK"/>
              <a:t>.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77FF458B-15FF-6B49-B25A-4260DC5E65E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85680" y="5249848"/>
            <a:ext cx="5364292" cy="839867"/>
          </a:xfrm>
        </p:spPr>
        <p:txBody>
          <a:bodyPr/>
          <a:lstStyle>
            <a:lvl1pPr marL="0" indent="0" algn="l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  <a:lvl2pPr marL="0" indent="0" algn="ctr">
              <a:buNone/>
              <a:defRPr sz="2000">
                <a:solidFill>
                  <a:schemeClr val="tx1"/>
                </a:solidFill>
              </a:defRPr>
            </a:lvl2pPr>
            <a:lvl3pPr marL="216000" indent="0" algn="ctr">
              <a:buNone/>
              <a:defRPr sz="1800">
                <a:solidFill>
                  <a:schemeClr val="tx1"/>
                </a:solidFill>
              </a:defRPr>
            </a:lvl3pPr>
            <a:lvl4pPr marL="432000" indent="0" algn="ctr">
              <a:buNone/>
              <a:defRPr sz="1600">
                <a:solidFill>
                  <a:schemeClr val="tx1"/>
                </a:solidFill>
              </a:defRPr>
            </a:lvl4pPr>
            <a:lvl5pPr marL="648000" indent="0" algn="ctr">
              <a:buNone/>
              <a:defRPr sz="1400">
                <a:solidFill>
                  <a:schemeClr val="tx1"/>
                </a:solidFill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da-DK"/>
              <a:t>Tilføj kort tekst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2E921A19-2C33-D149-9AE6-ECF43EC313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85680" y="4069772"/>
            <a:ext cx="5364291" cy="1030127"/>
          </a:xfrm>
        </p:spPr>
        <p:txBody>
          <a:bodyPr anchor="b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da-DK"/>
              <a:t>Indsæt overskrift</a:t>
            </a:r>
          </a:p>
        </p:txBody>
      </p:sp>
    </p:spTree>
    <p:extLst>
      <p:ext uri="{BB962C8B-B14F-4D97-AF65-F5344CB8AC3E}">
        <p14:creationId xmlns:p14="http://schemas.microsoft.com/office/powerpoint/2010/main" val="37442275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lsidesbillede med teks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-3600" y="-3600"/>
            <a:ext cx="12196800" cy="6861600"/>
          </a:xfrm>
          <a:solidFill>
            <a:schemeClr val="bg1">
              <a:lumMod val="95000"/>
            </a:schemeClr>
          </a:solidFill>
        </p:spPr>
        <p:txBody>
          <a:bodyPr tIns="648000" anchor="ctr" anchorCtr="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accent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/>
              <a:t>Træk billede til pladsholder eller klik på symbol for at tilføje billede</a:t>
            </a:r>
          </a:p>
        </p:txBody>
      </p:sp>
      <p:sp>
        <p:nvSpPr>
          <p:cNvPr id="9" name="Date_DateCustomA"/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/>
          </a:p>
        </p:txBody>
      </p:sp>
      <p:sp>
        <p:nvSpPr>
          <p:cNvPr id="10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/>
          </a:p>
        </p:txBody>
      </p:sp>
      <p:sp>
        <p:nvSpPr>
          <p:cNvPr id="11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68837300-163F-DC47-9B9C-D8493E8F69E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58639" y="0"/>
            <a:ext cx="4242062" cy="6858000"/>
          </a:xfrm>
          <a:solidFill>
            <a:schemeClr val="accent1">
              <a:alpha val="82000"/>
            </a:schemeClr>
          </a:solidFill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a-DK"/>
              <a:t>.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77FF458B-15FF-6B49-B25A-4260DC5E65E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672980" y="2607740"/>
            <a:ext cx="3337528" cy="3519683"/>
          </a:xfrm>
        </p:spPr>
        <p:txBody>
          <a:bodyPr/>
          <a:lstStyle>
            <a:lvl1pPr marL="0" indent="0" algn="l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  <a:lvl2pPr marL="0" indent="0" algn="ctr">
              <a:buNone/>
              <a:defRPr sz="2000">
                <a:solidFill>
                  <a:schemeClr val="tx1"/>
                </a:solidFill>
              </a:defRPr>
            </a:lvl2pPr>
            <a:lvl3pPr marL="216000" indent="0" algn="ctr">
              <a:buNone/>
              <a:defRPr sz="1800">
                <a:solidFill>
                  <a:schemeClr val="tx1"/>
                </a:solidFill>
              </a:defRPr>
            </a:lvl3pPr>
            <a:lvl4pPr marL="432000" indent="0" algn="ctr">
              <a:buNone/>
              <a:defRPr sz="1600">
                <a:solidFill>
                  <a:schemeClr val="tx1"/>
                </a:solidFill>
              </a:defRPr>
            </a:lvl4pPr>
            <a:lvl5pPr marL="648000" indent="0" algn="ctr">
              <a:buNone/>
              <a:defRPr sz="1400">
                <a:solidFill>
                  <a:schemeClr val="tx1"/>
                </a:solidFill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da-DK"/>
              <a:t>Tilføj tekst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2E921A19-2C33-D149-9AE6-ECF43EC313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72980" y="789245"/>
            <a:ext cx="3337528" cy="1576883"/>
          </a:xfrm>
        </p:spPr>
        <p:txBody>
          <a:bodyPr anchor="b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da-DK"/>
              <a:t>Indsæt overskrift</a:t>
            </a:r>
          </a:p>
        </p:txBody>
      </p:sp>
    </p:spTree>
    <p:extLst>
      <p:ext uri="{BB962C8B-B14F-4D97-AF65-F5344CB8AC3E}">
        <p14:creationId xmlns:p14="http://schemas.microsoft.com/office/powerpoint/2010/main" val="8181413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_DateCustomA"/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/>
          </a:p>
        </p:txBody>
      </p:sp>
      <p:sp>
        <p:nvSpPr>
          <p:cNvPr id="10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/>
          </a:p>
        </p:txBody>
      </p:sp>
      <p:sp>
        <p:nvSpPr>
          <p:cNvPr id="11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6" name="Logo">
            <a:extLst>
              <a:ext uri="{FF2B5EF4-FFF2-40B4-BE49-F238E27FC236}">
                <a16:creationId xmlns:a16="http://schemas.microsoft.com/office/drawing/2014/main" id="{22772A8C-5A1B-E74C-98FD-E87FD5A802C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86558" y="364150"/>
            <a:ext cx="1433231" cy="173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4856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a-DK"/>
              <a:t>Indsæt overskrift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82664" y="2852738"/>
            <a:ext cx="10226674" cy="330358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indsætte brødtekst</a:t>
            </a:r>
          </a:p>
          <a:p>
            <a:pPr lvl="1"/>
            <a:r>
              <a:rPr lang="da-DK"/>
              <a:t>Second </a:t>
            </a:r>
            <a:r>
              <a:rPr lang="da-DK" err="1"/>
              <a:t>level</a:t>
            </a:r>
            <a:endParaRPr lang="da-DK"/>
          </a:p>
          <a:p>
            <a:pPr lvl="2"/>
            <a:r>
              <a:rPr lang="da-DK"/>
              <a:t>Third </a:t>
            </a:r>
            <a:r>
              <a:rPr lang="da-DK" err="1"/>
              <a:t>level</a:t>
            </a:r>
            <a:endParaRPr lang="da-DK"/>
          </a:p>
          <a:p>
            <a:pPr lvl="3"/>
            <a:r>
              <a:rPr lang="da-DK" err="1"/>
              <a:t>Fourth</a:t>
            </a:r>
            <a:r>
              <a:rPr lang="da-DK"/>
              <a:t> </a:t>
            </a:r>
            <a:r>
              <a:rPr lang="da-DK" err="1"/>
              <a:t>level</a:t>
            </a:r>
            <a:endParaRPr lang="da-DK"/>
          </a:p>
          <a:p>
            <a:pPr lvl="4"/>
            <a:r>
              <a:rPr lang="da-DK"/>
              <a:t>Fifth </a:t>
            </a:r>
            <a:r>
              <a:rPr lang="da-DK" err="1"/>
              <a:t>level</a:t>
            </a:r>
            <a:endParaRPr lang="da-DK"/>
          </a:p>
        </p:txBody>
      </p:sp>
      <p:sp>
        <p:nvSpPr>
          <p:cNvPr id="4" name="Date_DateCustom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t>‹nr.›</a:t>
            </a:fld>
            <a:endParaRPr lang="da-DK"/>
          </a:p>
        </p:txBody>
      </p:sp>
      <p:sp>
        <p:nvSpPr>
          <p:cNvPr id="10" name="Pladsholder til tekst 9"/>
          <p:cNvSpPr>
            <a:spLocks noGrp="1"/>
          </p:cNvSpPr>
          <p:nvPr>
            <p:ph type="body" sz="quarter" idx="14" hasCustomPrompt="1"/>
          </p:nvPr>
        </p:nvSpPr>
        <p:spPr>
          <a:xfrm>
            <a:off x="982663" y="2024063"/>
            <a:ext cx="10214464" cy="720725"/>
          </a:xfrm>
        </p:spPr>
        <p:txBody>
          <a:bodyPr/>
          <a:lstStyle>
            <a:lvl1pPr>
              <a:defRPr sz="2200">
                <a:solidFill>
                  <a:schemeClr val="accent1"/>
                </a:solidFill>
              </a:defRPr>
            </a:lvl1pPr>
          </a:lstStyle>
          <a:p>
            <a:pPr lvl="0"/>
            <a:r>
              <a:rPr lang="da-DK"/>
              <a:t>Indsæt underoverskrift eller indledning</a:t>
            </a:r>
          </a:p>
        </p:txBody>
      </p:sp>
    </p:spTree>
    <p:extLst>
      <p:ext uri="{BB962C8B-B14F-4D97-AF65-F5344CB8AC3E}">
        <p14:creationId xmlns:p14="http://schemas.microsoft.com/office/powerpoint/2010/main" val="23690874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u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5F867355-AAA7-FD40-B0C3-7BAE5A5FC3F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Bef>
                <a:spcPts val="750"/>
              </a:spcBef>
            </a:pPr>
            <a:endParaRPr lang="da-DK" sz="2000" noProof="0"/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D8A753AC-05F3-AD4C-BF95-2BE4A21C048C}"/>
              </a:ext>
            </a:extLst>
          </p:cNvPr>
          <p:cNvSpPr txBox="1"/>
          <p:nvPr userDrawn="1"/>
        </p:nvSpPr>
        <p:spPr>
          <a:xfrm>
            <a:off x="3479800" y="1876695"/>
            <a:ext cx="5232400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a-DK" sz="5000">
                <a:solidFill>
                  <a:schemeClr val="bg1"/>
                </a:solidFill>
              </a:rPr>
              <a:t>PAUSE</a:t>
            </a:r>
          </a:p>
        </p:txBody>
      </p:sp>
      <p:pic>
        <p:nvPicPr>
          <p:cNvPr id="11" name="Billede 10">
            <a:extLst>
              <a:ext uri="{FF2B5EF4-FFF2-40B4-BE49-F238E27FC236}">
                <a16:creationId xmlns:a16="http://schemas.microsoft.com/office/drawing/2014/main" id="{23DDF7F7-0AC1-C443-BA29-DD597A10C38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60575" y="2261415"/>
            <a:ext cx="4020155" cy="3935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0802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ørgsmå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299" b="1121"/>
          <a:stretch/>
        </p:blipFill>
        <p:spPr>
          <a:xfrm>
            <a:off x="-16298" y="0"/>
            <a:ext cx="12208298" cy="6857999"/>
          </a:xfrm>
          <a:prstGeom prst="rect">
            <a:avLst/>
          </a:prstGeom>
        </p:spPr>
      </p:pic>
      <p:sp>
        <p:nvSpPr>
          <p:cNvPr id="3" name="Pladsholder til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389376" y="5822731"/>
            <a:ext cx="6410325" cy="377825"/>
          </a:xfrm>
        </p:spPr>
        <p:txBody>
          <a:bodyPr/>
          <a:lstStyle>
            <a:lvl1pPr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a-DK"/>
              <a:t>KONTAKT: Tlf.: xx xx xx xx Mail: </a:t>
            </a:r>
            <a:r>
              <a:rPr lang="da-DK" err="1"/>
              <a:t>XXX@energinet.dk</a:t>
            </a:r>
            <a:endParaRPr lang="da-DK"/>
          </a:p>
        </p:txBody>
      </p:sp>
      <p:sp>
        <p:nvSpPr>
          <p:cNvPr id="4" name="Tekstfelt 3"/>
          <p:cNvSpPr txBox="1"/>
          <p:nvPr userDrawn="1"/>
        </p:nvSpPr>
        <p:spPr>
          <a:xfrm>
            <a:off x="2701158" y="2026750"/>
            <a:ext cx="6600497" cy="15388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000">
                <a:solidFill>
                  <a:schemeClr val="bg1"/>
                </a:solidFill>
              </a:rPr>
              <a:t>SPØRGSMÅL</a:t>
            </a:r>
          </a:p>
        </p:txBody>
      </p:sp>
    </p:spTree>
    <p:extLst>
      <p:ext uri="{BB962C8B-B14F-4D97-AF65-F5344CB8AC3E}">
        <p14:creationId xmlns:p14="http://schemas.microsoft.com/office/powerpoint/2010/main" val="4239070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ugergu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ast overskrift"/>
          <p:cNvSpPr txBox="1"/>
          <p:nvPr userDrawn="1"/>
        </p:nvSpPr>
        <p:spPr>
          <a:xfrm>
            <a:off x="982663" y="539750"/>
            <a:ext cx="9361487" cy="650171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da-DK" sz="32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Brugerguide - Slet før anvendelse</a:t>
            </a:r>
          </a:p>
        </p:txBody>
      </p:sp>
      <p:sp>
        <p:nvSpPr>
          <p:cNvPr id="17" name="Text Box 2"/>
          <p:cNvSpPr txBox="1">
            <a:spLocks noChangeArrowheads="1"/>
          </p:cNvSpPr>
          <p:nvPr userDrawn="1"/>
        </p:nvSpPr>
        <p:spPr bwMode="auto">
          <a:xfrm>
            <a:off x="982667" y="1833789"/>
            <a:ext cx="2280360" cy="4678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  <a:defRPr/>
            </a:pPr>
            <a:r>
              <a:rPr lang="da-DK" sz="1000" b="1" noProof="1">
                <a:latin typeface="Arial" panose="020B0604020202020204" pitchFamily="34" charset="0"/>
                <a:cs typeface="Arial" panose="020B0604020202020204" pitchFamily="34" charset="0"/>
              </a:rPr>
              <a:t>Brug</a:t>
            </a:r>
            <a:r>
              <a:rPr lang="da-DK" sz="1000" b="1" baseline="0" noProof="1">
                <a:latin typeface="Arial" panose="020B0604020202020204" pitchFamily="34" charset="0"/>
                <a:cs typeface="Arial" panose="020B0604020202020204" pitchFamily="34" charset="0"/>
              </a:rPr>
              <a:t> tekst typografier</a:t>
            </a:r>
            <a:endParaRPr lang="da-DK" sz="1000" b="1" noProof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TAB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gå frem i tekst-niveauer. Klik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derefter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skifte fra et niveau til et næste.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gå tilbage i tekst-niveauer,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SHIFT+TAB.</a:t>
            </a:r>
            <a:endParaRPr lang="da-DK" altLang="da-DK" sz="900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Alternativt kan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Forøg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Formindsk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listeniveau bruges.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Bullet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-knappen for at fjerne og</a:t>
            </a: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sætte bullet på igen.</a:t>
            </a:r>
            <a:endParaRPr lang="da-DK" altLang="da-DK" sz="900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 layouts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fanen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Startside.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menupunktet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Nyt dias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indsætte nyt slide.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det layout, du ønsker,</a:t>
            </a: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ændre dit nuværende layout til et alternativt.</a:t>
            </a:r>
          </a:p>
          <a:p>
            <a:pPr fontAlgn="auto">
              <a:spcBef>
                <a:spcPts val="1200"/>
              </a:spcBef>
              <a:spcAft>
                <a:spcPts val="600"/>
              </a:spcAft>
              <a:buFont typeface="+mj-lt"/>
              <a:buNone/>
              <a:defRPr/>
            </a:pP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Nulstil slide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None/>
              <a:tabLst/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fanen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Hjem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None/>
              <a:tabLst/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Nulstil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nulstille placering, størrelse og formatering af pladsholdere til layoutets oprindelige design .</a:t>
            </a:r>
          </a:p>
          <a:p>
            <a:pPr eaLnBrk="1" hangingPunct="1">
              <a:spcAft>
                <a:spcPts val="600"/>
              </a:spcAft>
              <a:defRPr/>
            </a:pPr>
            <a:endParaRPr lang="da-DK" sz="900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240"/>
              </a:spcAft>
              <a:defRPr/>
            </a:pPr>
            <a:endParaRPr lang="da-DK" sz="90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 Box 3"/>
          <p:cNvSpPr txBox="1">
            <a:spLocks noChangeArrowheads="1"/>
          </p:cNvSpPr>
          <p:nvPr userDrawn="1"/>
        </p:nvSpPr>
        <p:spPr bwMode="auto">
          <a:xfrm>
            <a:off x="5039973" y="1833789"/>
            <a:ext cx="1927222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  <a:defRPr/>
            </a:pP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 billede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På slides med billedpladsholder,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ikonet og vælg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Indsæt.</a:t>
            </a:r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Beskær billede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da-DK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Markér billedet. Klik på fanen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Billedværktøjer</a:t>
            </a: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Formater</a:t>
            </a: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da-DK" altLang="da-DK" sz="900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Beskær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ændre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billedets fokus/størrelse.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Ønsker du at skalere billedet, så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hold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-knappen nede, mens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 trækker i billedets hjørner.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Tips: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Hvis du sletter billedet og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indsætter et nyt, kan billedet lægge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 foran tekst og grafik. Hvis dette sker, højreklik på billedet og vælg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Placer bagest.</a:t>
            </a:r>
          </a:p>
        </p:txBody>
      </p:sp>
      <p:sp>
        <p:nvSpPr>
          <p:cNvPr id="19" name="Text Box 4"/>
          <p:cNvSpPr txBox="1">
            <a:spLocks noChangeArrowheads="1"/>
          </p:cNvSpPr>
          <p:nvPr userDrawn="1"/>
        </p:nvSpPr>
        <p:spPr bwMode="auto">
          <a:xfrm>
            <a:off x="9062174" y="1815926"/>
            <a:ext cx="2256615" cy="3508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  <a:defRPr/>
            </a:pP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justere sidenummerering, </a:t>
            </a:r>
            <a:b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dato og sidefod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Gør dette som</a:t>
            </a: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det sidste i din præsentation, så det slår igennem på alle slides.</a:t>
            </a:r>
            <a:endParaRPr lang="da-DK" sz="900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fanen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Indsæt.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Sidehoved og Sidef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(indtast evt. tekst i sidefod).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Anvend på alle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eller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Anvend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hvis det kun skal være på et enkelt slide.</a:t>
            </a:r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Hjælpelinjer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se hjælpelinjer.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fanen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 sæt hak ved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Hjælpelinjer.</a:t>
            </a:r>
          </a:p>
          <a:p>
            <a:pPr eaLnBrk="1" hangingPunct="1">
              <a:spcAft>
                <a:spcPts val="600"/>
              </a:spcAft>
              <a:defRPr/>
            </a:pPr>
            <a:endParaRPr lang="da-DK" altLang="da-DK" sz="900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Tips: Alt + F9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hurtig visning af hjælpelinjer.</a:t>
            </a:r>
          </a:p>
          <a:p>
            <a:pPr eaLnBrk="1" hangingPunct="1">
              <a:spcAft>
                <a:spcPts val="600"/>
              </a:spcAft>
              <a:defRPr/>
            </a:pPr>
            <a:endParaRPr lang="da-DK" altLang="da-DK" sz="900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2" name="1 Forøg formindsk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43464" y="2877130"/>
            <a:ext cx="549328" cy="285228"/>
          </a:xfrm>
          <a:prstGeom prst="rect">
            <a:avLst/>
          </a:prstGeom>
        </p:spPr>
      </p:pic>
      <p:pic>
        <p:nvPicPr>
          <p:cNvPr id="26" name="2 Ny slide"/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57383" y="3958874"/>
            <a:ext cx="363713" cy="647461"/>
          </a:xfrm>
          <a:prstGeom prst="rect">
            <a:avLst/>
          </a:prstGeom>
        </p:spPr>
      </p:pic>
      <p:pic>
        <p:nvPicPr>
          <p:cNvPr id="27" name="4 Nulstil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145551" y="5464557"/>
            <a:ext cx="547241" cy="197798"/>
          </a:xfrm>
          <a:prstGeom prst="rect">
            <a:avLst/>
          </a:prstGeom>
        </p:spPr>
      </p:pic>
      <p:pic>
        <p:nvPicPr>
          <p:cNvPr id="30" name="5 Indsæt billede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967195" y="2075087"/>
            <a:ext cx="262151" cy="256054"/>
          </a:xfrm>
          <a:prstGeom prst="rect">
            <a:avLst/>
          </a:prstGeom>
        </p:spPr>
      </p:pic>
      <p:pic>
        <p:nvPicPr>
          <p:cNvPr id="31" name="6 Beskær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6929570" y="3095427"/>
            <a:ext cx="337400" cy="321707"/>
          </a:xfrm>
          <a:prstGeom prst="rect">
            <a:avLst/>
          </a:prstGeom>
        </p:spPr>
      </p:pic>
      <p:pic>
        <p:nvPicPr>
          <p:cNvPr id="32" name="7 Skalér billede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6945349" y="3543401"/>
            <a:ext cx="359695" cy="335309"/>
          </a:xfrm>
          <a:prstGeom prst="rect">
            <a:avLst/>
          </a:prstGeom>
        </p:spPr>
      </p:pic>
      <p:pic>
        <p:nvPicPr>
          <p:cNvPr id="33" name="Picture 13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3239595" y="3321050"/>
            <a:ext cx="199287" cy="192169"/>
          </a:xfrm>
          <a:prstGeom prst="rect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45349" y="2723498"/>
            <a:ext cx="595309" cy="350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32528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ikkerheds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Bef>
                <a:spcPts val="750"/>
              </a:spcBef>
            </a:pPr>
            <a:endParaRPr lang="da-DK" sz="2000" noProof="0"/>
          </a:p>
        </p:txBody>
      </p:sp>
      <p:sp>
        <p:nvSpPr>
          <p:cNvPr id="11" name="Tekstfelt 10"/>
          <p:cNvSpPr txBox="1"/>
          <p:nvPr userDrawn="1"/>
        </p:nvSpPr>
        <p:spPr>
          <a:xfrm>
            <a:off x="2749328" y="4057651"/>
            <a:ext cx="166792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200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NØDUDGANGE</a:t>
            </a:r>
          </a:p>
        </p:txBody>
      </p:sp>
      <p:sp>
        <p:nvSpPr>
          <p:cNvPr id="12" name="Tekstfelt 11"/>
          <p:cNvSpPr txBox="1"/>
          <p:nvPr userDrawn="1"/>
        </p:nvSpPr>
        <p:spPr>
          <a:xfrm>
            <a:off x="5219443" y="4057651"/>
            <a:ext cx="2073972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200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HJERTESTARTER</a:t>
            </a:r>
          </a:p>
        </p:txBody>
      </p:sp>
      <p:sp>
        <p:nvSpPr>
          <p:cNvPr id="13" name="Tekstfelt 12"/>
          <p:cNvSpPr txBox="1"/>
          <p:nvPr userDrawn="1"/>
        </p:nvSpPr>
        <p:spPr>
          <a:xfrm>
            <a:off x="7968792" y="4057651"/>
            <a:ext cx="1864518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200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SAMLINGSSTED</a:t>
            </a:r>
          </a:p>
        </p:txBody>
      </p:sp>
      <p:pic>
        <p:nvPicPr>
          <p:cNvPr id="3" name="Billede 2" descr="Et billede, der indeholder tekst, clipart&#10;&#10;Automatisk genereret beskrivelse">
            <a:extLst>
              <a:ext uri="{FF2B5EF4-FFF2-40B4-BE49-F238E27FC236}">
                <a16:creationId xmlns:a16="http://schemas.microsoft.com/office/drawing/2014/main" id="{44F8C9F1-2E7E-B348-9536-95B3E0340CF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78" r="669"/>
          <a:stretch/>
        </p:blipFill>
        <p:spPr>
          <a:xfrm>
            <a:off x="2714158" y="2146300"/>
            <a:ext cx="1650438" cy="1636776"/>
          </a:xfrm>
          <a:prstGeom prst="rect">
            <a:avLst/>
          </a:prstGeom>
        </p:spPr>
      </p:pic>
      <p:pic>
        <p:nvPicPr>
          <p:cNvPr id="14" name="Billede 13">
            <a:extLst>
              <a:ext uri="{FF2B5EF4-FFF2-40B4-BE49-F238E27FC236}">
                <a16:creationId xmlns:a16="http://schemas.microsoft.com/office/drawing/2014/main" id="{F91BF282-FC60-7E4F-8ED4-8CFE6E76CD7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8" t="1358" r="1509"/>
          <a:stretch/>
        </p:blipFill>
        <p:spPr>
          <a:xfrm>
            <a:off x="5410200" y="2168524"/>
            <a:ext cx="1593850" cy="1614551"/>
          </a:xfrm>
          <a:prstGeom prst="rect">
            <a:avLst/>
          </a:prstGeom>
        </p:spPr>
      </p:pic>
      <p:pic>
        <p:nvPicPr>
          <p:cNvPr id="17" name="Billede 16" descr="Et billede, der indeholder tekst, skilt, førstehjælpssæt, clipart&#10;&#10;Automatisk genereret beskrivelse">
            <a:extLst>
              <a:ext uri="{FF2B5EF4-FFF2-40B4-BE49-F238E27FC236}">
                <a16:creationId xmlns:a16="http://schemas.microsoft.com/office/drawing/2014/main" id="{948BE73B-F68F-9746-A38C-C0BEBB6BB3D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1" t="1779" r="2336" b="-1"/>
          <a:stretch/>
        </p:blipFill>
        <p:spPr>
          <a:xfrm>
            <a:off x="8049654" y="2168524"/>
            <a:ext cx="1595235" cy="1614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8050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Header and content/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EB8E38-9D66-43AA-84B6-DBCCBB9DA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noProof="0"/>
              <a:t>Klicka här för att ändra format</a:t>
            </a:r>
            <a:endParaRPr lang="en-GB" noProof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FF0E97A-64A0-418C-82E5-37A131607D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noProof="0"/>
              <a:t>Redigera format för bakgrundstext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  <a:endParaRPr lang="en-GB" noProof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0F77A36-D8FD-4BA9-8E58-035DC7387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8C2CE-2F76-45D4-B316-83FDDAA778AE}" type="slidenum">
              <a:rPr lang="en-GB" noProof="0" smtClean="0"/>
              <a:t>‹nr.›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09235522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Supergrafik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4942999" cy="47810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96267" y="1575836"/>
            <a:ext cx="7823522" cy="1846264"/>
          </a:xfrm>
        </p:spPr>
        <p:txBody>
          <a:bodyPr anchor="b"/>
          <a:lstStyle>
            <a:lvl1pPr algn="l">
              <a:spcBef>
                <a:spcPts val="400"/>
              </a:spcBef>
              <a:defRPr sz="4800" baseline="0">
                <a:solidFill>
                  <a:schemeClr val="accent2"/>
                </a:solidFill>
              </a:defRPr>
            </a:lvl1pPr>
          </a:lstStyle>
          <a:p>
            <a:r>
              <a:rPr lang="da-DK"/>
              <a:t>Indsæt overskrift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96267" y="3680864"/>
            <a:ext cx="7823522" cy="524933"/>
          </a:xfrm>
        </p:spPr>
        <p:txBody>
          <a:bodyPr/>
          <a:lstStyle>
            <a:lvl1pPr marL="0" indent="0" algn="l">
              <a:lnSpc>
                <a:spcPct val="83000"/>
              </a:lnSpc>
              <a:spcBef>
                <a:spcPts val="400"/>
              </a:spcBef>
              <a:buFont typeface="Arial" panose="020B0604020202020204" pitchFamily="34" charset="0"/>
              <a:buNone/>
              <a:defRPr sz="3300">
                <a:solidFill>
                  <a:schemeClr val="accent1"/>
                </a:solidFill>
              </a:defRPr>
            </a:lvl1pPr>
            <a:lvl2pPr marL="0" indent="0" algn="l">
              <a:lnSpc>
                <a:spcPct val="83000"/>
              </a:lnSpc>
              <a:spcBef>
                <a:spcPts val="400"/>
              </a:spcBef>
              <a:buFont typeface="Arial" panose="020B0604020202020204" pitchFamily="34" charset="0"/>
              <a:buChar char="​"/>
              <a:defRPr sz="3300">
                <a:solidFill>
                  <a:schemeClr val="accent1"/>
                </a:solidFill>
              </a:defRPr>
            </a:lvl2pPr>
            <a:lvl3pPr marL="0" indent="0" algn="l">
              <a:lnSpc>
                <a:spcPct val="83000"/>
              </a:lnSpc>
              <a:spcBef>
                <a:spcPts val="400"/>
              </a:spcBef>
              <a:buFont typeface="Arial" panose="020B0604020202020204" pitchFamily="34" charset="0"/>
              <a:buChar char="​"/>
              <a:defRPr sz="3300">
                <a:solidFill>
                  <a:schemeClr val="accent1"/>
                </a:solidFill>
              </a:defRPr>
            </a:lvl3pPr>
            <a:lvl4pPr marL="0" indent="0" algn="l">
              <a:lnSpc>
                <a:spcPct val="83000"/>
              </a:lnSpc>
              <a:spcBef>
                <a:spcPts val="400"/>
              </a:spcBef>
              <a:buFont typeface="Arial" panose="020B0604020202020204" pitchFamily="34" charset="0"/>
              <a:buChar char="​"/>
              <a:defRPr sz="3300">
                <a:solidFill>
                  <a:schemeClr val="accent1"/>
                </a:solidFill>
              </a:defRPr>
            </a:lvl4pPr>
            <a:lvl5pPr marL="0" indent="0" algn="l">
              <a:lnSpc>
                <a:spcPct val="83000"/>
              </a:lnSpc>
              <a:spcBef>
                <a:spcPts val="400"/>
              </a:spcBef>
              <a:buFont typeface="Arial" panose="020B0604020202020204" pitchFamily="34" charset="0"/>
              <a:buChar char="​"/>
              <a:defRPr sz="3300">
                <a:solidFill>
                  <a:schemeClr val="accent1"/>
                </a:solidFill>
              </a:defRPr>
            </a:lvl5pPr>
            <a:lvl6pPr marL="0" indent="0" algn="l">
              <a:lnSpc>
                <a:spcPct val="83000"/>
              </a:lnSpc>
              <a:spcBef>
                <a:spcPts val="400"/>
              </a:spcBef>
              <a:buFont typeface="Arial" panose="020B0604020202020204" pitchFamily="34" charset="0"/>
              <a:buChar char="​"/>
              <a:defRPr sz="3300">
                <a:solidFill>
                  <a:schemeClr val="accent1"/>
                </a:solidFill>
              </a:defRPr>
            </a:lvl6pPr>
            <a:lvl7pPr marL="0" indent="0" algn="l">
              <a:lnSpc>
                <a:spcPct val="83000"/>
              </a:lnSpc>
              <a:spcBef>
                <a:spcPts val="400"/>
              </a:spcBef>
              <a:buFont typeface="Arial" panose="020B0604020202020204" pitchFamily="34" charset="0"/>
              <a:buChar char="​"/>
              <a:defRPr sz="3300">
                <a:solidFill>
                  <a:schemeClr val="accent1"/>
                </a:solidFill>
              </a:defRPr>
            </a:lvl7pPr>
            <a:lvl8pPr marL="0" indent="0" algn="l">
              <a:lnSpc>
                <a:spcPct val="83000"/>
              </a:lnSpc>
              <a:spcBef>
                <a:spcPts val="400"/>
              </a:spcBef>
              <a:buFont typeface="Arial" panose="020B0604020202020204" pitchFamily="34" charset="0"/>
              <a:buChar char="​"/>
              <a:defRPr sz="3300">
                <a:solidFill>
                  <a:schemeClr val="accent1"/>
                </a:solidFill>
              </a:defRPr>
            </a:lvl8pPr>
            <a:lvl9pPr marL="0" indent="0" algn="l">
              <a:lnSpc>
                <a:spcPct val="83000"/>
              </a:lnSpc>
              <a:spcBef>
                <a:spcPts val="400"/>
              </a:spcBef>
              <a:buFont typeface="Arial" panose="020B0604020202020204" pitchFamily="34" charset="0"/>
              <a:buChar char="​"/>
              <a:defRPr sz="3300">
                <a:solidFill>
                  <a:schemeClr val="accent1"/>
                </a:solidFill>
              </a:defRPr>
            </a:lvl9pPr>
          </a:lstStyle>
          <a:p>
            <a:r>
              <a:rPr lang="da-DK"/>
              <a:t>Indsæt underoverskrift</a:t>
            </a:r>
          </a:p>
        </p:txBody>
      </p:sp>
      <p:sp>
        <p:nvSpPr>
          <p:cNvPr id="4" name="Date_DateCustom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t>‹nr.›</a:t>
            </a:fld>
            <a:endParaRPr lang="da-DK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995737" y="4349729"/>
            <a:ext cx="7824075" cy="458788"/>
          </a:xfrm>
        </p:spPr>
        <p:txBody>
          <a:bodyPr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2400" i="1">
                <a:solidFill>
                  <a:schemeClr val="tx2">
                    <a:lumMod val="75000"/>
                  </a:schemeClr>
                </a:solidFill>
              </a:defRPr>
            </a:lvl1pPr>
            <a:lvl2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2400"/>
            </a:lvl2pPr>
            <a:lvl3pPr marL="0" indent="0">
              <a:buFont typeface="Arial" panose="020B0604020202020204" pitchFamily="34" charset="0"/>
              <a:buChar char="​"/>
              <a:defRPr sz="2400"/>
            </a:lvl3pPr>
            <a:lvl4pPr marL="0" indent="0">
              <a:buFont typeface="Arial" panose="020B0604020202020204" pitchFamily="34" charset="0"/>
              <a:buChar char="​"/>
              <a:defRPr sz="2400"/>
            </a:lvl4pPr>
            <a:lvl5pPr marL="0" indent="0">
              <a:buFont typeface="Arial" panose="020B0604020202020204" pitchFamily="34" charset="0"/>
              <a:buChar char="​"/>
              <a:defRPr sz="2400"/>
            </a:lvl5pPr>
            <a:lvl6pPr marL="0" indent="0">
              <a:buFont typeface="Arial" panose="020B0604020202020204" pitchFamily="34" charset="0"/>
              <a:buChar char="​"/>
              <a:defRPr sz="2400"/>
            </a:lvl6pPr>
            <a:lvl7pPr marL="0" indent="0">
              <a:buFont typeface="Arial" panose="020B0604020202020204" pitchFamily="34" charset="0"/>
              <a:buChar char="​"/>
              <a:defRPr sz="2400"/>
            </a:lvl7pPr>
            <a:lvl8pPr marL="0" indent="0">
              <a:buFont typeface="Arial" panose="020B0604020202020204" pitchFamily="34" charset="0"/>
              <a:buChar char="​"/>
              <a:defRPr sz="2400"/>
            </a:lvl8pPr>
          </a:lstStyle>
          <a:p>
            <a:pPr lvl="0"/>
            <a:r>
              <a:rPr lang="da-DK"/>
              <a:t>Indsæt navn og efternavn</a:t>
            </a:r>
          </a:p>
        </p:txBody>
      </p:sp>
    </p:spTree>
    <p:extLst>
      <p:ext uri="{BB962C8B-B14F-4D97-AF65-F5344CB8AC3E}">
        <p14:creationId xmlns:p14="http://schemas.microsoft.com/office/powerpoint/2010/main" val="806370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a-DK"/>
              <a:t>Indsæt overskrift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82664" y="2852738"/>
            <a:ext cx="10226674" cy="330358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indsætte brødtekst</a:t>
            </a:r>
          </a:p>
          <a:p>
            <a:pPr lvl="1"/>
            <a:r>
              <a:rPr lang="da-DK"/>
              <a:t>Second </a:t>
            </a:r>
            <a:r>
              <a:rPr lang="da-DK" err="1"/>
              <a:t>level</a:t>
            </a:r>
            <a:endParaRPr lang="da-DK"/>
          </a:p>
          <a:p>
            <a:pPr lvl="2"/>
            <a:r>
              <a:rPr lang="da-DK"/>
              <a:t>Third </a:t>
            </a:r>
            <a:r>
              <a:rPr lang="da-DK" err="1"/>
              <a:t>level</a:t>
            </a:r>
            <a:endParaRPr lang="da-DK"/>
          </a:p>
          <a:p>
            <a:pPr lvl="3"/>
            <a:r>
              <a:rPr lang="da-DK" err="1"/>
              <a:t>Fourth</a:t>
            </a:r>
            <a:r>
              <a:rPr lang="da-DK"/>
              <a:t> </a:t>
            </a:r>
            <a:r>
              <a:rPr lang="da-DK" err="1"/>
              <a:t>level</a:t>
            </a:r>
            <a:endParaRPr lang="da-DK"/>
          </a:p>
          <a:p>
            <a:pPr lvl="4"/>
            <a:r>
              <a:rPr lang="da-DK"/>
              <a:t>Fifth </a:t>
            </a:r>
            <a:r>
              <a:rPr lang="da-DK" err="1"/>
              <a:t>level</a:t>
            </a:r>
            <a:endParaRPr lang="da-DK"/>
          </a:p>
        </p:txBody>
      </p:sp>
      <p:sp>
        <p:nvSpPr>
          <p:cNvPr id="4" name="Date_DateCustom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t>‹nr.›</a:t>
            </a:fld>
            <a:endParaRPr lang="da-DK"/>
          </a:p>
        </p:txBody>
      </p:sp>
      <p:sp>
        <p:nvSpPr>
          <p:cNvPr id="10" name="Pladsholder til tekst 9"/>
          <p:cNvSpPr>
            <a:spLocks noGrp="1"/>
          </p:cNvSpPr>
          <p:nvPr>
            <p:ph type="body" sz="quarter" idx="14" hasCustomPrompt="1"/>
          </p:nvPr>
        </p:nvSpPr>
        <p:spPr>
          <a:xfrm>
            <a:off x="982663" y="2024063"/>
            <a:ext cx="10214464" cy="720725"/>
          </a:xfrm>
        </p:spPr>
        <p:txBody>
          <a:bodyPr/>
          <a:lstStyle>
            <a:lvl1pPr>
              <a:defRPr sz="2200">
                <a:solidFill>
                  <a:schemeClr val="accent1"/>
                </a:solidFill>
              </a:defRPr>
            </a:lvl1pPr>
          </a:lstStyle>
          <a:p>
            <a:pPr lvl="0"/>
            <a:r>
              <a:rPr lang="da-DK"/>
              <a:t>Indsæt underoverskrift eller indledning</a:t>
            </a:r>
          </a:p>
        </p:txBody>
      </p:sp>
    </p:spTree>
    <p:extLst>
      <p:ext uri="{BB962C8B-B14F-4D97-AF65-F5344CB8AC3E}">
        <p14:creationId xmlns:p14="http://schemas.microsoft.com/office/powerpoint/2010/main" val="6003065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275387" y="1196975"/>
            <a:ext cx="4921739" cy="4959350"/>
          </a:xfrm>
          <a:solidFill>
            <a:schemeClr val="bg1">
              <a:lumMod val="95000"/>
            </a:schemeClr>
          </a:solidFill>
        </p:spPr>
        <p:txBody>
          <a:bodyPr tIns="1080000" anchor="ctr" anchorCtr="0"/>
          <a:lstStyle>
            <a:lvl1pPr marL="0" indent="0" algn="ctr">
              <a:buNone/>
              <a:defRPr sz="16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Træk billede til pladsholder eller klik på symbol for at tilføje billede</a:t>
            </a:r>
          </a:p>
        </p:txBody>
      </p:sp>
      <p:sp>
        <p:nvSpPr>
          <p:cNvPr id="5" name="Date_DateCustom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t>‹nr.›</a:t>
            </a:fld>
            <a:endParaRPr lang="da-DK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982663" y="1196975"/>
            <a:ext cx="4933337" cy="719138"/>
          </a:xfrm>
        </p:spPr>
        <p:txBody>
          <a:bodyPr/>
          <a:lstStyle>
            <a:lvl1pPr>
              <a:defRPr baseline="0"/>
            </a:lvl1pPr>
          </a:lstStyle>
          <a:p>
            <a:r>
              <a:rPr lang="da-DK"/>
              <a:t>Indsæt overskrift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982664" y="2852739"/>
            <a:ext cx="4933336" cy="3303586"/>
          </a:xfrm>
        </p:spPr>
        <p:txBody>
          <a:bodyPr/>
          <a:lstStyle/>
          <a:p>
            <a:pPr lvl="0"/>
            <a:r>
              <a:rPr lang="da-DK"/>
              <a:t>Klik for at indsætte brødtekst</a:t>
            </a:r>
          </a:p>
          <a:p>
            <a:pPr lvl="1"/>
            <a:r>
              <a:rPr lang="da-DK"/>
              <a:t>Second </a:t>
            </a:r>
            <a:r>
              <a:rPr lang="da-DK" err="1"/>
              <a:t>level</a:t>
            </a:r>
            <a:endParaRPr lang="da-DK"/>
          </a:p>
          <a:p>
            <a:pPr lvl="2"/>
            <a:r>
              <a:rPr lang="da-DK"/>
              <a:t>Third </a:t>
            </a:r>
            <a:r>
              <a:rPr lang="da-DK" err="1"/>
              <a:t>level</a:t>
            </a:r>
            <a:endParaRPr lang="da-DK"/>
          </a:p>
          <a:p>
            <a:pPr lvl="3"/>
            <a:r>
              <a:rPr lang="da-DK" err="1"/>
              <a:t>Fourth</a:t>
            </a:r>
            <a:r>
              <a:rPr lang="da-DK"/>
              <a:t> </a:t>
            </a:r>
            <a:r>
              <a:rPr lang="da-DK" err="1"/>
              <a:t>level</a:t>
            </a:r>
            <a:endParaRPr lang="da-DK"/>
          </a:p>
          <a:p>
            <a:pPr lvl="4"/>
            <a:r>
              <a:rPr lang="da-DK"/>
              <a:t>Fifth </a:t>
            </a:r>
            <a:r>
              <a:rPr lang="da-DK" err="1"/>
              <a:t>level</a:t>
            </a:r>
            <a:endParaRPr lang="da-DK"/>
          </a:p>
        </p:txBody>
      </p:sp>
      <p:sp>
        <p:nvSpPr>
          <p:cNvPr id="9" name="Pladsholder til tekst 9"/>
          <p:cNvSpPr>
            <a:spLocks noGrp="1"/>
          </p:cNvSpPr>
          <p:nvPr>
            <p:ph type="body" sz="quarter" idx="15" hasCustomPrompt="1"/>
          </p:nvPr>
        </p:nvSpPr>
        <p:spPr>
          <a:xfrm>
            <a:off x="982663" y="2024063"/>
            <a:ext cx="4933337" cy="720725"/>
          </a:xfrm>
        </p:spPr>
        <p:txBody>
          <a:bodyPr/>
          <a:lstStyle>
            <a:lvl1pPr>
              <a:defRPr sz="2200">
                <a:solidFill>
                  <a:schemeClr val="accent1"/>
                </a:solidFill>
              </a:defRPr>
            </a:lvl1pPr>
          </a:lstStyle>
          <a:p>
            <a:pPr lvl="0"/>
            <a:r>
              <a:rPr lang="da-DK"/>
              <a:t>Indsæt underoverskrift eller indledning</a:t>
            </a:r>
          </a:p>
        </p:txBody>
      </p:sp>
    </p:spTree>
    <p:extLst>
      <p:ext uri="{BB962C8B-B14F-4D97-AF65-F5344CB8AC3E}">
        <p14:creationId xmlns:p14="http://schemas.microsoft.com/office/powerpoint/2010/main" val="22062513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727">
          <p15:clr>
            <a:srgbClr val="FBAE40"/>
          </p15:clr>
        </p15:guide>
        <p15:guide id="2" pos="3953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ndholdsbok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Indsæt overskrift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en-GB" smtClean="0"/>
              <a:pPr/>
              <a:t>‹nr.›</a:t>
            </a:fld>
            <a:endParaRPr lang="en-GB"/>
          </a:p>
        </p:txBody>
      </p:sp>
      <p:sp>
        <p:nvSpPr>
          <p:cNvPr id="9" name="Pladsholder til tekst 9"/>
          <p:cNvSpPr>
            <a:spLocks noGrp="1"/>
          </p:cNvSpPr>
          <p:nvPr>
            <p:ph type="body" sz="quarter" idx="15" hasCustomPrompt="1"/>
          </p:nvPr>
        </p:nvSpPr>
        <p:spPr>
          <a:xfrm>
            <a:off x="982663" y="2024063"/>
            <a:ext cx="10214464" cy="720725"/>
          </a:xfrm>
        </p:spPr>
        <p:txBody>
          <a:bodyPr/>
          <a:lstStyle>
            <a:lvl1pPr>
              <a:defRPr sz="2200">
                <a:solidFill>
                  <a:schemeClr val="accent1"/>
                </a:solidFill>
              </a:defRPr>
            </a:lvl1pPr>
          </a:lstStyle>
          <a:p>
            <a:pPr lvl="0"/>
            <a:r>
              <a:rPr lang="da-DK"/>
              <a:t>Indsæt underoverskrift eller indledning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82664" y="2852738"/>
            <a:ext cx="4860000" cy="330358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indsætte brødtekst</a:t>
            </a:r>
          </a:p>
          <a:p>
            <a:pPr lvl="1"/>
            <a:r>
              <a:rPr lang="da-DK"/>
              <a:t>Second </a:t>
            </a:r>
            <a:r>
              <a:rPr lang="da-DK" err="1"/>
              <a:t>level</a:t>
            </a:r>
            <a:endParaRPr lang="da-DK"/>
          </a:p>
          <a:p>
            <a:pPr lvl="2"/>
            <a:r>
              <a:rPr lang="da-DK"/>
              <a:t>Third </a:t>
            </a:r>
            <a:r>
              <a:rPr lang="da-DK" err="1"/>
              <a:t>level</a:t>
            </a:r>
            <a:endParaRPr lang="da-DK"/>
          </a:p>
          <a:p>
            <a:pPr lvl="3"/>
            <a:r>
              <a:rPr lang="da-DK" err="1"/>
              <a:t>Fourth</a:t>
            </a:r>
            <a:r>
              <a:rPr lang="da-DK"/>
              <a:t> </a:t>
            </a:r>
            <a:r>
              <a:rPr lang="da-DK" err="1"/>
              <a:t>level</a:t>
            </a:r>
            <a:endParaRPr lang="da-DK"/>
          </a:p>
          <a:p>
            <a:pPr lvl="4"/>
            <a:r>
              <a:rPr lang="da-DK"/>
              <a:t>Fifth </a:t>
            </a:r>
            <a:r>
              <a:rPr lang="da-DK" err="1"/>
              <a:t>level</a:t>
            </a:r>
            <a:endParaRPr lang="da-DK"/>
          </a:p>
        </p:txBody>
      </p:sp>
      <p:sp>
        <p:nvSpPr>
          <p:cNvPr id="15" name="Content Placeholder 2"/>
          <p:cNvSpPr>
            <a:spLocks noGrp="1"/>
          </p:cNvSpPr>
          <p:nvPr>
            <p:ph idx="17" hasCustomPrompt="1"/>
          </p:nvPr>
        </p:nvSpPr>
        <p:spPr>
          <a:xfrm>
            <a:off x="6337127" y="2852738"/>
            <a:ext cx="4860000" cy="330358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indsætte brødtekst</a:t>
            </a:r>
          </a:p>
          <a:p>
            <a:pPr lvl="1"/>
            <a:r>
              <a:rPr lang="da-DK"/>
              <a:t>Second </a:t>
            </a:r>
            <a:r>
              <a:rPr lang="da-DK" err="1"/>
              <a:t>level</a:t>
            </a:r>
            <a:endParaRPr lang="da-DK"/>
          </a:p>
          <a:p>
            <a:pPr lvl="2"/>
            <a:r>
              <a:rPr lang="da-DK"/>
              <a:t>Third </a:t>
            </a:r>
            <a:r>
              <a:rPr lang="da-DK" err="1"/>
              <a:t>level</a:t>
            </a:r>
            <a:endParaRPr lang="da-DK"/>
          </a:p>
          <a:p>
            <a:pPr lvl="3"/>
            <a:r>
              <a:rPr lang="da-DK" err="1"/>
              <a:t>Fourth</a:t>
            </a:r>
            <a:r>
              <a:rPr lang="da-DK"/>
              <a:t> </a:t>
            </a:r>
            <a:r>
              <a:rPr lang="da-DK" err="1"/>
              <a:t>level</a:t>
            </a:r>
            <a:endParaRPr lang="da-DK"/>
          </a:p>
          <a:p>
            <a:pPr lvl="4"/>
            <a:r>
              <a:rPr lang="da-DK"/>
              <a:t>Fifth </a:t>
            </a:r>
            <a:r>
              <a:rPr lang="da-DK" err="1"/>
              <a:t>level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6110529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ndholdsbok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Indsæt overskrift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en-GB" smtClean="0"/>
              <a:pPr/>
              <a:t>‹nr.›</a:t>
            </a:fld>
            <a:endParaRPr lang="en-GB"/>
          </a:p>
        </p:txBody>
      </p:sp>
      <p:sp>
        <p:nvSpPr>
          <p:cNvPr id="9" name="Pladsholder til tekst 9"/>
          <p:cNvSpPr>
            <a:spLocks noGrp="1"/>
          </p:cNvSpPr>
          <p:nvPr>
            <p:ph type="body" sz="quarter" idx="15" hasCustomPrompt="1"/>
          </p:nvPr>
        </p:nvSpPr>
        <p:spPr>
          <a:xfrm>
            <a:off x="982663" y="2024063"/>
            <a:ext cx="10214464" cy="720725"/>
          </a:xfrm>
        </p:spPr>
        <p:txBody>
          <a:bodyPr/>
          <a:lstStyle>
            <a:lvl1pPr>
              <a:defRPr sz="2200">
                <a:solidFill>
                  <a:schemeClr val="accent1"/>
                </a:solidFill>
              </a:defRPr>
            </a:lvl1pPr>
          </a:lstStyle>
          <a:p>
            <a:pPr lvl="0"/>
            <a:r>
              <a:rPr lang="da-DK"/>
              <a:t>Indsæt underoverskrift eller indledning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82664" y="2852738"/>
            <a:ext cx="3217864" cy="330358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indsætte brødtekst</a:t>
            </a:r>
          </a:p>
          <a:p>
            <a:pPr lvl="1"/>
            <a:r>
              <a:rPr lang="da-DK"/>
              <a:t>Second </a:t>
            </a:r>
            <a:r>
              <a:rPr lang="da-DK" err="1"/>
              <a:t>level</a:t>
            </a:r>
            <a:endParaRPr lang="da-DK"/>
          </a:p>
          <a:p>
            <a:pPr lvl="2"/>
            <a:r>
              <a:rPr lang="da-DK"/>
              <a:t>Third </a:t>
            </a:r>
            <a:r>
              <a:rPr lang="da-DK" err="1"/>
              <a:t>level</a:t>
            </a:r>
            <a:endParaRPr lang="da-DK"/>
          </a:p>
          <a:p>
            <a:pPr lvl="3"/>
            <a:r>
              <a:rPr lang="da-DK" err="1"/>
              <a:t>Fourth</a:t>
            </a:r>
            <a:r>
              <a:rPr lang="da-DK"/>
              <a:t> </a:t>
            </a:r>
            <a:r>
              <a:rPr lang="da-DK" err="1"/>
              <a:t>level</a:t>
            </a:r>
            <a:endParaRPr lang="da-DK"/>
          </a:p>
          <a:p>
            <a:pPr lvl="4"/>
            <a:r>
              <a:rPr lang="da-DK"/>
              <a:t>Fifth </a:t>
            </a:r>
            <a:r>
              <a:rPr lang="da-DK" err="1"/>
              <a:t>level</a:t>
            </a:r>
            <a:endParaRPr lang="da-DK"/>
          </a:p>
        </p:txBody>
      </p:sp>
      <p:sp>
        <p:nvSpPr>
          <p:cNvPr id="14" name="Content Placeholder 2"/>
          <p:cNvSpPr>
            <a:spLocks noGrp="1"/>
          </p:cNvSpPr>
          <p:nvPr>
            <p:ph idx="16" hasCustomPrompt="1"/>
          </p:nvPr>
        </p:nvSpPr>
        <p:spPr>
          <a:xfrm>
            <a:off x="4487069" y="2852738"/>
            <a:ext cx="3217864" cy="330358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indsætte brødtekst</a:t>
            </a:r>
          </a:p>
          <a:p>
            <a:pPr lvl="1"/>
            <a:r>
              <a:rPr lang="da-DK"/>
              <a:t>Second </a:t>
            </a:r>
            <a:r>
              <a:rPr lang="da-DK" err="1"/>
              <a:t>level</a:t>
            </a:r>
            <a:endParaRPr lang="da-DK"/>
          </a:p>
          <a:p>
            <a:pPr lvl="2"/>
            <a:r>
              <a:rPr lang="da-DK"/>
              <a:t>Third </a:t>
            </a:r>
            <a:r>
              <a:rPr lang="da-DK" err="1"/>
              <a:t>level</a:t>
            </a:r>
            <a:endParaRPr lang="da-DK"/>
          </a:p>
          <a:p>
            <a:pPr lvl="3"/>
            <a:r>
              <a:rPr lang="da-DK" err="1"/>
              <a:t>Fourth</a:t>
            </a:r>
            <a:r>
              <a:rPr lang="da-DK"/>
              <a:t> </a:t>
            </a:r>
            <a:r>
              <a:rPr lang="da-DK" err="1"/>
              <a:t>level</a:t>
            </a:r>
            <a:endParaRPr lang="da-DK"/>
          </a:p>
          <a:p>
            <a:pPr lvl="4"/>
            <a:r>
              <a:rPr lang="da-DK"/>
              <a:t>Fifth </a:t>
            </a:r>
            <a:r>
              <a:rPr lang="da-DK" err="1"/>
              <a:t>level</a:t>
            </a:r>
            <a:endParaRPr lang="da-DK"/>
          </a:p>
        </p:txBody>
      </p:sp>
      <p:sp>
        <p:nvSpPr>
          <p:cNvPr id="15" name="Content Placeholder 2"/>
          <p:cNvSpPr>
            <a:spLocks noGrp="1"/>
          </p:cNvSpPr>
          <p:nvPr>
            <p:ph idx="17" hasCustomPrompt="1"/>
          </p:nvPr>
        </p:nvSpPr>
        <p:spPr>
          <a:xfrm>
            <a:off x="7991474" y="2852738"/>
            <a:ext cx="3217864" cy="330358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indsætte brødtekst</a:t>
            </a:r>
          </a:p>
          <a:p>
            <a:pPr lvl="1"/>
            <a:r>
              <a:rPr lang="da-DK"/>
              <a:t>Second </a:t>
            </a:r>
            <a:r>
              <a:rPr lang="da-DK" err="1"/>
              <a:t>level</a:t>
            </a:r>
            <a:endParaRPr lang="da-DK"/>
          </a:p>
          <a:p>
            <a:pPr lvl="2"/>
            <a:r>
              <a:rPr lang="da-DK"/>
              <a:t>Third </a:t>
            </a:r>
            <a:r>
              <a:rPr lang="da-DK" err="1"/>
              <a:t>level</a:t>
            </a:r>
            <a:endParaRPr lang="da-DK"/>
          </a:p>
          <a:p>
            <a:pPr lvl="3"/>
            <a:r>
              <a:rPr lang="da-DK" err="1"/>
              <a:t>Fourth</a:t>
            </a:r>
            <a:r>
              <a:rPr lang="da-DK"/>
              <a:t> </a:t>
            </a:r>
            <a:r>
              <a:rPr lang="da-DK" err="1"/>
              <a:t>level</a:t>
            </a:r>
            <a:endParaRPr lang="da-DK"/>
          </a:p>
          <a:p>
            <a:pPr lvl="4"/>
            <a:r>
              <a:rPr lang="da-DK"/>
              <a:t>Fifth </a:t>
            </a:r>
            <a:r>
              <a:rPr lang="da-DK" err="1"/>
              <a:t>level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50295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275387" y="1196975"/>
            <a:ext cx="4921739" cy="4959350"/>
          </a:xfrm>
          <a:solidFill>
            <a:schemeClr val="bg1">
              <a:lumMod val="95000"/>
            </a:schemeClr>
          </a:solidFill>
        </p:spPr>
        <p:txBody>
          <a:bodyPr tIns="1080000" anchor="ctr" anchorCtr="0"/>
          <a:lstStyle>
            <a:lvl1pPr marL="0" indent="0" algn="ctr">
              <a:buNone/>
              <a:defRPr sz="16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Træk billede til pladsholder eller klik på symbol for at tilføje billede</a:t>
            </a:r>
          </a:p>
        </p:txBody>
      </p:sp>
      <p:sp>
        <p:nvSpPr>
          <p:cNvPr id="5" name="Date_DateCustom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t>‹nr.›</a:t>
            </a:fld>
            <a:endParaRPr lang="da-DK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982663" y="1196975"/>
            <a:ext cx="4933337" cy="719138"/>
          </a:xfrm>
        </p:spPr>
        <p:txBody>
          <a:bodyPr/>
          <a:lstStyle>
            <a:lvl1pPr>
              <a:defRPr baseline="0"/>
            </a:lvl1pPr>
          </a:lstStyle>
          <a:p>
            <a:r>
              <a:rPr lang="da-DK"/>
              <a:t>Indsæt overskrift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982664" y="2852739"/>
            <a:ext cx="4933336" cy="3303586"/>
          </a:xfrm>
        </p:spPr>
        <p:txBody>
          <a:bodyPr/>
          <a:lstStyle/>
          <a:p>
            <a:pPr lvl="0"/>
            <a:r>
              <a:rPr lang="da-DK"/>
              <a:t>Klik for at indsætte brødtekst</a:t>
            </a:r>
          </a:p>
          <a:p>
            <a:pPr lvl="1"/>
            <a:r>
              <a:rPr lang="da-DK"/>
              <a:t>Second </a:t>
            </a:r>
            <a:r>
              <a:rPr lang="da-DK" err="1"/>
              <a:t>level</a:t>
            </a:r>
            <a:endParaRPr lang="da-DK"/>
          </a:p>
          <a:p>
            <a:pPr lvl="2"/>
            <a:r>
              <a:rPr lang="da-DK"/>
              <a:t>Third </a:t>
            </a:r>
            <a:r>
              <a:rPr lang="da-DK" err="1"/>
              <a:t>level</a:t>
            </a:r>
            <a:endParaRPr lang="da-DK"/>
          </a:p>
          <a:p>
            <a:pPr lvl="3"/>
            <a:r>
              <a:rPr lang="da-DK" err="1"/>
              <a:t>Fourth</a:t>
            </a:r>
            <a:r>
              <a:rPr lang="da-DK"/>
              <a:t> </a:t>
            </a:r>
            <a:r>
              <a:rPr lang="da-DK" err="1"/>
              <a:t>level</a:t>
            </a:r>
            <a:endParaRPr lang="da-DK"/>
          </a:p>
          <a:p>
            <a:pPr lvl="4"/>
            <a:r>
              <a:rPr lang="da-DK"/>
              <a:t>Fifth </a:t>
            </a:r>
            <a:r>
              <a:rPr lang="da-DK" err="1"/>
              <a:t>level</a:t>
            </a:r>
            <a:endParaRPr lang="da-DK"/>
          </a:p>
        </p:txBody>
      </p:sp>
      <p:sp>
        <p:nvSpPr>
          <p:cNvPr id="9" name="Pladsholder til tekst 9"/>
          <p:cNvSpPr>
            <a:spLocks noGrp="1"/>
          </p:cNvSpPr>
          <p:nvPr>
            <p:ph type="body" sz="quarter" idx="15" hasCustomPrompt="1"/>
          </p:nvPr>
        </p:nvSpPr>
        <p:spPr>
          <a:xfrm>
            <a:off x="982663" y="2024063"/>
            <a:ext cx="4933337" cy="720725"/>
          </a:xfrm>
        </p:spPr>
        <p:txBody>
          <a:bodyPr/>
          <a:lstStyle>
            <a:lvl1pPr>
              <a:defRPr sz="2200">
                <a:solidFill>
                  <a:schemeClr val="accent1"/>
                </a:solidFill>
              </a:defRPr>
            </a:lvl1pPr>
          </a:lstStyle>
          <a:p>
            <a:pPr lvl="0"/>
            <a:r>
              <a:rPr lang="da-DK"/>
              <a:t>Indsæt underoverskrift eller indledning</a:t>
            </a:r>
          </a:p>
        </p:txBody>
      </p:sp>
    </p:spTree>
    <p:extLst>
      <p:ext uri="{BB962C8B-B14F-4D97-AF65-F5344CB8AC3E}">
        <p14:creationId xmlns:p14="http://schemas.microsoft.com/office/powerpoint/2010/main" val="37456759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727" userDrawn="1">
          <p15:clr>
            <a:srgbClr val="FBAE40"/>
          </p15:clr>
        </p15:guide>
        <p15:guide id="2" pos="3953" userDrawn="1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B56B0860-E2FC-4046-BE7C-E6EA1D3C7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986B7801-E3B9-8C49-9C6E-CA2439CD3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F486B617-819F-D54A-871B-B63CD3758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en-GB" smtClean="0"/>
              <a:pPr/>
              <a:t>‹nr.›</a:t>
            </a:fld>
            <a:endParaRPr lang="en-GB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94D1D345-D353-6F4A-A586-8E5CDA0F43FC}"/>
              </a:ext>
            </a:extLst>
          </p:cNvPr>
          <p:cNvSpPr/>
          <p:nvPr userDrawn="1"/>
        </p:nvSpPr>
        <p:spPr>
          <a:xfrm>
            <a:off x="949705" y="1178352"/>
            <a:ext cx="4920028" cy="4760536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Bef>
                <a:spcPts val="750"/>
              </a:spcBef>
            </a:pPr>
            <a:endParaRPr lang="da-DK" sz="2000" noProof="0"/>
          </a:p>
        </p:txBody>
      </p:sp>
      <p:sp>
        <p:nvSpPr>
          <p:cNvPr id="10" name="Pladsholder til tekst 15">
            <a:extLst>
              <a:ext uri="{FF2B5EF4-FFF2-40B4-BE49-F238E27FC236}">
                <a16:creationId xmlns:a16="http://schemas.microsoft.com/office/drawing/2014/main" id="{8E6A2F22-BEF4-6543-97DA-88F5BA3B8E4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49705" y="2488040"/>
            <a:ext cx="4920028" cy="1405232"/>
          </a:xfrm>
        </p:spPr>
        <p:txBody>
          <a:bodyPr/>
          <a:lstStyle>
            <a:lvl1pPr algn="ctr">
              <a:defRPr sz="7500">
                <a:solidFill>
                  <a:schemeClr val="bg1"/>
                </a:solidFill>
              </a:defRPr>
            </a:lvl1pPr>
          </a:lstStyle>
          <a:p>
            <a:r>
              <a:rPr lang="da-DK"/>
              <a:t>PROGRAM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5D815E82-1046-D241-BFCC-C6BAD16F7C90}"/>
              </a:ext>
            </a:extLst>
          </p:cNvPr>
          <p:cNvSpPr/>
          <p:nvPr userDrawn="1"/>
        </p:nvSpPr>
        <p:spPr>
          <a:xfrm>
            <a:off x="6181582" y="1178352"/>
            <a:ext cx="4920028" cy="4760536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Bef>
                <a:spcPts val="750"/>
              </a:spcBef>
            </a:pPr>
            <a:endParaRPr lang="da-DK" sz="2000" noProof="0"/>
          </a:p>
        </p:txBody>
      </p:sp>
      <p:sp>
        <p:nvSpPr>
          <p:cNvPr id="12" name="Pladsholder til tekst 13">
            <a:extLst>
              <a:ext uri="{FF2B5EF4-FFF2-40B4-BE49-F238E27FC236}">
                <a16:creationId xmlns:a16="http://schemas.microsoft.com/office/drawing/2014/main" id="{3F7C6172-494C-DD44-8F59-32C8484CFA0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742152" y="2108027"/>
            <a:ext cx="3798888" cy="3101517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500">
                <a:solidFill>
                  <a:schemeClr val="bg1"/>
                </a:solidFill>
              </a:defRPr>
            </a:lvl1pPr>
          </a:lstStyle>
          <a:p>
            <a:r>
              <a:rPr lang="da-DK"/>
              <a:t>Tekst
Tekst 
Tekst 
 Tekst 
 Tekst</a:t>
            </a:r>
          </a:p>
          <a:p>
            <a:r>
              <a:rPr lang="da-DK"/>
              <a:t> Tekst</a:t>
            </a:r>
          </a:p>
          <a:p>
            <a:r>
              <a:rPr lang="da-DK"/>
              <a:t> Tekst</a:t>
            </a:r>
          </a:p>
        </p:txBody>
      </p:sp>
      <p:pic>
        <p:nvPicPr>
          <p:cNvPr id="13" name="Billede 12">
            <a:extLst>
              <a:ext uri="{FF2B5EF4-FFF2-40B4-BE49-F238E27FC236}">
                <a16:creationId xmlns:a16="http://schemas.microsoft.com/office/drawing/2014/main" id="{C036E63E-0936-6E48-B39F-028BB2CB9A4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9158" y="3714967"/>
            <a:ext cx="2520372" cy="239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40217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yt em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98C022D2-711D-3B48-9664-6E97484392F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Bef>
                <a:spcPts val="750"/>
              </a:spcBef>
            </a:pPr>
            <a:endParaRPr lang="da-DK" sz="2000" noProof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33AD1A35-4CCE-1C47-BAAC-A29B69D42FD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976231" y="3780149"/>
            <a:ext cx="6232180" cy="1470041"/>
          </a:xfrm>
        </p:spPr>
        <p:txBody>
          <a:bodyPr anchor="b" anchorCtr="0"/>
          <a:lstStyle>
            <a:lvl1pPr marL="0" indent="0" algn="ctr">
              <a:lnSpc>
                <a:spcPct val="83000"/>
              </a:lnSpc>
              <a:buFont typeface="Arial" panose="020B0604020202020204" pitchFamily="34" charset="0"/>
              <a:buNone/>
              <a:defRPr sz="5000" cap="all">
                <a:solidFill>
                  <a:schemeClr val="bg1"/>
                </a:solidFill>
              </a:defRPr>
            </a:lvl1pPr>
            <a:lvl2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2pPr>
            <a:lvl3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3pPr>
            <a:lvl4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4pPr>
            <a:lvl5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5pPr>
            <a:lvl6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6pPr>
            <a:lvl7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7pPr>
            <a:lvl8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8pPr>
            <a:lvl9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9pPr>
          </a:lstStyle>
          <a:p>
            <a:pPr lvl="0"/>
            <a:r>
              <a:rPr lang="da-DK"/>
              <a:t>Indsæt overskrift for nyt tema/emne</a:t>
            </a:r>
          </a:p>
        </p:txBody>
      </p:sp>
      <p:sp>
        <p:nvSpPr>
          <p:cNvPr id="11" name="Pladsholder til billede 21">
            <a:extLst>
              <a:ext uri="{FF2B5EF4-FFF2-40B4-BE49-F238E27FC236}">
                <a16:creationId xmlns:a16="http://schemas.microsoft.com/office/drawing/2014/main" id="{79C2A64C-C131-7147-B71D-EF7FA2871833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5161675" y="1580349"/>
            <a:ext cx="1861293" cy="1861293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da-DK"/>
              <a:t>Indsæt ikon</a:t>
            </a:r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35A1DB3C-A15F-F44C-B74D-5E8BAEC926B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976231" y="5355771"/>
            <a:ext cx="6232180" cy="837848"/>
          </a:xfrm>
        </p:spPr>
        <p:txBody>
          <a:bodyPr anchor="t" anchorCtr="0"/>
          <a:lstStyle>
            <a:lvl1pPr marL="0" indent="0" algn="ctr">
              <a:lnSpc>
                <a:spcPct val="83000"/>
              </a:lnSpc>
              <a:buFont typeface="Arial" panose="020B0604020202020204" pitchFamily="34" charset="0"/>
              <a:buNone/>
              <a:defRPr sz="2000" cap="none">
                <a:solidFill>
                  <a:schemeClr val="bg1"/>
                </a:solidFill>
              </a:defRPr>
            </a:lvl1pPr>
            <a:lvl2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2pPr>
            <a:lvl3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3pPr>
            <a:lvl4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4pPr>
            <a:lvl5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5pPr>
            <a:lvl6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6pPr>
            <a:lvl7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7pPr>
            <a:lvl8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8pPr>
            <a:lvl9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9pPr>
          </a:lstStyle>
          <a:p>
            <a:pPr lvl="0"/>
            <a:r>
              <a:rPr lang="da-DK"/>
              <a:t>Indsæt evt. kort understøttende tekst</a:t>
            </a:r>
          </a:p>
        </p:txBody>
      </p:sp>
    </p:spTree>
    <p:extLst>
      <p:ext uri="{BB962C8B-B14F-4D97-AF65-F5344CB8AC3E}">
        <p14:creationId xmlns:p14="http://schemas.microsoft.com/office/powerpoint/2010/main" val="29953703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le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275388" y="0"/>
            <a:ext cx="5916612" cy="6858000"/>
          </a:xfrm>
          <a:solidFill>
            <a:schemeClr val="bg1">
              <a:lumMod val="95000"/>
            </a:schemeClr>
          </a:solidFill>
        </p:spPr>
        <p:txBody>
          <a:bodyPr tIns="900000" anchor="ctr" anchorCtr="0"/>
          <a:lstStyle>
            <a:lvl1pPr marL="0" indent="0" algn="ctr">
              <a:buNone/>
              <a:defRPr sz="16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Træk billede til pladsholder eller klik på symbol for at tilføje billede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0"/>
            <a:ext cx="6275388" cy="6858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err="1"/>
          </a:p>
        </p:txBody>
      </p:sp>
      <p:sp>
        <p:nvSpPr>
          <p:cNvPr id="5" name="Date_DateCustomA"/>
          <p:cNvSpPr>
            <a:spLocks noGrp="1"/>
          </p:cNvSpPr>
          <p:nvPr>
            <p:ph type="dt" sz="half" idx="10"/>
          </p:nvPr>
        </p:nvSpPr>
        <p:spPr>
          <a:xfrm>
            <a:off x="0" y="694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/>
          </a:p>
        </p:txBody>
      </p:sp>
      <p:sp>
        <p:nvSpPr>
          <p:cNvPr id="6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0" y="694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0" y="694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658814" y="1196976"/>
            <a:ext cx="4204132" cy="1547812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da-DK"/>
              <a:t>Indsæt overskrift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648001" y="2852739"/>
            <a:ext cx="4214944" cy="3303586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  <a:lvl2pPr marL="216000">
              <a:defRPr sz="2000">
                <a:solidFill>
                  <a:schemeClr val="bg1"/>
                </a:solidFill>
              </a:defRPr>
            </a:lvl2pPr>
            <a:lvl3pPr marL="432000">
              <a:defRPr sz="1800">
                <a:solidFill>
                  <a:schemeClr val="bg1"/>
                </a:solidFill>
              </a:defRPr>
            </a:lvl3pPr>
            <a:lvl4pPr marL="648000">
              <a:defRPr sz="1600">
                <a:solidFill>
                  <a:schemeClr val="bg1"/>
                </a:solidFill>
              </a:defRPr>
            </a:lvl4pPr>
            <a:lvl5pPr marL="864000"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/>
              <a:t>Klik for at indsætte brødtekst</a:t>
            </a:r>
          </a:p>
          <a:p>
            <a:pPr lvl="1"/>
            <a:r>
              <a:rPr lang="da-DK"/>
              <a:t>Second </a:t>
            </a:r>
            <a:r>
              <a:rPr lang="da-DK" err="1"/>
              <a:t>level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814245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568">
          <p15:clr>
            <a:srgbClr val="FBAE40"/>
          </p15:clr>
        </p15:guide>
        <p15:guide id="2" pos="3953">
          <p15:clr>
            <a:srgbClr val="FBAE40"/>
          </p15:clr>
        </p15:guide>
        <p15:guide id="3" pos="415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fakta bok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6108568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err="1"/>
          </a:p>
        </p:txBody>
      </p:sp>
      <p:sp>
        <p:nvSpPr>
          <p:cNvPr id="5" name="Date_DateCustomA"/>
          <p:cNvSpPr>
            <a:spLocks noGrp="1"/>
          </p:cNvSpPr>
          <p:nvPr>
            <p:ph type="dt" sz="half" idx="10"/>
          </p:nvPr>
        </p:nvSpPr>
        <p:spPr>
          <a:xfrm>
            <a:off x="0" y="694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/>
          </a:p>
        </p:txBody>
      </p:sp>
      <p:sp>
        <p:nvSpPr>
          <p:cNvPr id="6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0" y="694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0" y="694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94486" y="1196976"/>
            <a:ext cx="4204132" cy="1547812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da-DK"/>
              <a:t>Indsæt overskrift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883673" y="2852739"/>
            <a:ext cx="4214944" cy="3303586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  <a:lvl2pPr marL="216000">
              <a:defRPr sz="2000">
                <a:solidFill>
                  <a:schemeClr val="bg1"/>
                </a:solidFill>
              </a:defRPr>
            </a:lvl2pPr>
            <a:lvl3pPr marL="432000">
              <a:defRPr sz="1800">
                <a:solidFill>
                  <a:schemeClr val="bg1"/>
                </a:solidFill>
              </a:defRPr>
            </a:lvl3pPr>
            <a:lvl4pPr marL="648000">
              <a:defRPr sz="1600">
                <a:solidFill>
                  <a:schemeClr val="bg1"/>
                </a:solidFill>
              </a:defRPr>
            </a:lvl4pPr>
            <a:lvl5pPr marL="864000"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/>
              <a:t>Klik for at indsætte tekst</a:t>
            </a:r>
          </a:p>
          <a:p>
            <a:pPr lvl="1"/>
            <a:r>
              <a:rPr lang="da-DK"/>
              <a:t>Second </a:t>
            </a:r>
            <a:r>
              <a:rPr lang="da-DK" err="1"/>
              <a:t>level</a:t>
            </a:r>
            <a:endParaRPr lang="da-DK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45C937D3-2FD3-D148-9B52-28210AC27B20}"/>
              </a:ext>
            </a:extLst>
          </p:cNvPr>
          <p:cNvSpPr/>
          <p:nvPr userDrawn="1"/>
        </p:nvSpPr>
        <p:spPr>
          <a:xfrm>
            <a:off x="6108568" y="0"/>
            <a:ext cx="606143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err="1"/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03A224DA-2850-CB41-8EBA-23FB13A4AF0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011092" y="2852739"/>
            <a:ext cx="4214944" cy="3303586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  <a:lvl2pPr marL="216000">
              <a:defRPr sz="2000">
                <a:solidFill>
                  <a:schemeClr val="bg1"/>
                </a:solidFill>
              </a:defRPr>
            </a:lvl2pPr>
            <a:lvl3pPr marL="432000">
              <a:defRPr sz="1800">
                <a:solidFill>
                  <a:schemeClr val="bg1"/>
                </a:solidFill>
              </a:defRPr>
            </a:lvl3pPr>
            <a:lvl4pPr marL="648000">
              <a:defRPr sz="1600">
                <a:solidFill>
                  <a:schemeClr val="bg1"/>
                </a:solidFill>
              </a:defRPr>
            </a:lvl4pPr>
            <a:lvl5pPr marL="864000"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/>
              <a:t>Klik for at indsætte tekst</a:t>
            </a:r>
          </a:p>
          <a:p>
            <a:pPr lvl="1"/>
            <a:r>
              <a:rPr lang="da-DK"/>
              <a:t>Second </a:t>
            </a:r>
            <a:r>
              <a:rPr lang="da-DK" err="1"/>
              <a:t>level</a:t>
            </a:r>
            <a:endParaRPr lang="da-DK"/>
          </a:p>
        </p:txBody>
      </p:sp>
      <p:sp>
        <p:nvSpPr>
          <p:cNvPr id="18" name="Text Placeholder 5">
            <a:extLst>
              <a:ext uri="{FF2B5EF4-FFF2-40B4-BE49-F238E27FC236}">
                <a16:creationId xmlns:a16="http://schemas.microsoft.com/office/drawing/2014/main" id="{EB37FB4A-7EE7-7342-AF40-FDD92B4E876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003054" y="1196976"/>
            <a:ext cx="4222982" cy="1547812"/>
          </a:xfrm>
        </p:spPr>
        <p:txBody>
          <a:bodyPr anchor="b" anchorCtr="0"/>
          <a:lstStyle>
            <a:lvl1pPr marL="0" indent="0" algn="l">
              <a:lnSpc>
                <a:spcPct val="83000"/>
              </a:lnSpc>
              <a:buFont typeface="Arial" panose="020B0604020202020204" pitchFamily="34" charset="0"/>
              <a:buNone/>
              <a:defRPr sz="4000" cap="all">
                <a:solidFill>
                  <a:schemeClr val="bg1"/>
                </a:solidFill>
              </a:defRPr>
            </a:lvl1pPr>
            <a:lvl2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2pPr>
            <a:lvl3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3pPr>
            <a:lvl4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4pPr>
            <a:lvl5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5pPr>
            <a:lvl6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6pPr>
            <a:lvl7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7pPr>
            <a:lvl8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8pPr>
            <a:lvl9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9pPr>
          </a:lstStyle>
          <a:p>
            <a:pPr lvl="0"/>
            <a:r>
              <a:rPr lang="da-DK"/>
              <a:t>Indsæt </a:t>
            </a:r>
            <a:br>
              <a:rPr lang="da-DK"/>
            </a:br>
            <a:r>
              <a:rPr lang="da-DK"/>
              <a:t>overskrift</a:t>
            </a:r>
          </a:p>
        </p:txBody>
      </p:sp>
    </p:spTree>
    <p:extLst>
      <p:ext uri="{BB962C8B-B14F-4D97-AF65-F5344CB8AC3E}">
        <p14:creationId xmlns:p14="http://schemas.microsoft.com/office/powerpoint/2010/main" val="2748089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568">
          <p15:clr>
            <a:srgbClr val="FBAE40"/>
          </p15:clr>
        </p15:guide>
        <p15:guide id="2" pos="3953">
          <p15:clr>
            <a:srgbClr val="FBAE40"/>
          </p15:clr>
        </p15:guide>
        <p15:guide id="3" pos="415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fakta boks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lå baggrund"/>
          <p:cNvSpPr/>
          <p:nvPr userDrawn="1"/>
        </p:nvSpPr>
        <p:spPr>
          <a:xfrm>
            <a:off x="-1" y="0"/>
            <a:ext cx="40644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err="1"/>
          </a:p>
        </p:txBody>
      </p:sp>
      <p:sp>
        <p:nvSpPr>
          <p:cNvPr id="8" name="Mørk blå baggrund"/>
          <p:cNvSpPr/>
          <p:nvPr userDrawn="1"/>
        </p:nvSpPr>
        <p:spPr>
          <a:xfrm>
            <a:off x="4063800" y="0"/>
            <a:ext cx="40644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err="1"/>
          </a:p>
        </p:txBody>
      </p:sp>
      <p:sp>
        <p:nvSpPr>
          <p:cNvPr id="9" name="Grøn baggrund"/>
          <p:cNvSpPr/>
          <p:nvPr userDrawn="1"/>
        </p:nvSpPr>
        <p:spPr>
          <a:xfrm>
            <a:off x="8128200" y="0"/>
            <a:ext cx="4064400" cy="685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err="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92199" y="1196975"/>
            <a:ext cx="2880000" cy="1044000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da-DK"/>
              <a:t>Indsæt fakta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592199" y="2335214"/>
            <a:ext cx="2880000" cy="382111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>
                <a:solidFill>
                  <a:schemeClr val="tx1"/>
                </a:solidFill>
              </a:defRPr>
            </a:lvl1pPr>
            <a:lvl2pPr marL="0" indent="0" algn="ctr">
              <a:buNone/>
              <a:defRPr sz="2000">
                <a:solidFill>
                  <a:schemeClr val="tx1"/>
                </a:solidFill>
              </a:defRPr>
            </a:lvl2pPr>
            <a:lvl3pPr marL="216000" indent="0" algn="ctr">
              <a:buNone/>
              <a:defRPr sz="1800">
                <a:solidFill>
                  <a:schemeClr val="tx1"/>
                </a:solidFill>
              </a:defRPr>
            </a:lvl3pPr>
            <a:lvl4pPr marL="432000" indent="0" algn="ctr">
              <a:buNone/>
              <a:defRPr sz="1600">
                <a:solidFill>
                  <a:schemeClr val="tx1"/>
                </a:solidFill>
              </a:defRPr>
            </a:lvl4pPr>
            <a:lvl5pPr marL="648000" indent="0" algn="ctr">
              <a:buNone/>
              <a:defRPr sz="1400">
                <a:solidFill>
                  <a:schemeClr val="tx1"/>
                </a:solidFill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da-DK"/>
              <a:t>Klik for at indsætte tekst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4641608" y="1196975"/>
            <a:ext cx="2880000" cy="1044000"/>
          </a:xfrm>
        </p:spPr>
        <p:txBody>
          <a:bodyPr anchor="b" anchorCtr="0"/>
          <a:lstStyle>
            <a:lvl1pPr marL="0" indent="0" algn="ctr">
              <a:lnSpc>
                <a:spcPct val="83000"/>
              </a:lnSpc>
              <a:buFont typeface="Arial" panose="020B0604020202020204" pitchFamily="34" charset="0"/>
              <a:buNone/>
              <a:defRPr sz="4000" cap="all"/>
            </a:lvl1pPr>
            <a:lvl2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2pPr>
            <a:lvl3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3pPr>
            <a:lvl4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4pPr>
            <a:lvl5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5pPr>
            <a:lvl6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6pPr>
            <a:lvl7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7pPr>
            <a:lvl8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8pPr>
            <a:lvl9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9pPr>
          </a:lstStyle>
          <a:p>
            <a:pPr lvl="0"/>
            <a:r>
              <a:rPr lang="da-DK"/>
              <a:t>Indsæt fakta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4637758" y="2335213"/>
            <a:ext cx="2880000" cy="382111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>
                <a:solidFill>
                  <a:schemeClr val="tx1"/>
                </a:solidFill>
              </a:defRPr>
            </a:lvl1pPr>
            <a:lvl2pPr marL="0" indent="0" algn="ctr">
              <a:buNone/>
              <a:defRPr sz="2000">
                <a:solidFill>
                  <a:schemeClr val="tx1"/>
                </a:solidFill>
              </a:defRPr>
            </a:lvl2pPr>
            <a:lvl3pPr marL="216000" indent="0" algn="ctr">
              <a:buNone/>
              <a:defRPr sz="1800">
                <a:solidFill>
                  <a:schemeClr val="tx1"/>
                </a:solidFill>
              </a:defRPr>
            </a:lvl3pPr>
            <a:lvl4pPr marL="432000" indent="0" algn="ctr">
              <a:buNone/>
              <a:defRPr sz="1600">
                <a:solidFill>
                  <a:schemeClr val="tx1"/>
                </a:solidFill>
              </a:defRPr>
            </a:lvl4pPr>
            <a:lvl5pPr marL="648000" indent="0" algn="ctr">
              <a:buNone/>
              <a:defRPr sz="1400">
                <a:solidFill>
                  <a:schemeClr val="tx1"/>
                </a:solidFill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da-DK"/>
              <a:t>Klik for at indsætte tekst</a:t>
            </a:r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8701559" y="2335213"/>
            <a:ext cx="2880000" cy="3821112"/>
          </a:xfrm>
        </p:spPr>
        <p:txBody>
          <a:bodyPr/>
          <a:lstStyle>
            <a:lvl1pPr marL="0" indent="0" algn="ctr">
              <a:buFont typeface="Arial" charset="0"/>
              <a:buNone/>
              <a:defRPr>
                <a:solidFill>
                  <a:schemeClr val="tx1"/>
                </a:solidFill>
              </a:defRPr>
            </a:lvl1pPr>
            <a:lvl2pPr marL="0" indent="0" algn="ctr">
              <a:buNone/>
              <a:defRPr sz="2000">
                <a:solidFill>
                  <a:schemeClr val="tx1"/>
                </a:solidFill>
              </a:defRPr>
            </a:lvl2pPr>
            <a:lvl3pPr marL="216000" indent="0" algn="ctr">
              <a:buNone/>
              <a:defRPr sz="1800">
                <a:solidFill>
                  <a:schemeClr val="tx1"/>
                </a:solidFill>
              </a:defRPr>
            </a:lvl3pPr>
            <a:lvl4pPr marL="432000" indent="0" algn="ctr">
              <a:buNone/>
              <a:defRPr sz="1600">
                <a:solidFill>
                  <a:schemeClr val="tx1"/>
                </a:solidFill>
              </a:defRPr>
            </a:lvl4pPr>
            <a:lvl5pPr marL="648000" indent="0" algn="ctr">
              <a:buNone/>
              <a:defRPr sz="1400">
                <a:solidFill>
                  <a:schemeClr val="tx1"/>
                </a:solidFill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da-DK"/>
              <a:t>Klik for at indsætte tekst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0" y="694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94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694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17" name="Rectangle 16"/>
          <p:cNvSpPr/>
          <p:nvPr userDrawn="1"/>
        </p:nvSpPr>
        <p:spPr>
          <a:xfrm>
            <a:off x="626458" y="2635420"/>
            <a:ext cx="646112" cy="242888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Bef>
                <a:spcPts val="750"/>
              </a:spcBef>
            </a:pPr>
            <a:endParaRPr lang="da-DK" sz="2000" noProof="0"/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50589394-5D7C-2F4F-8AB5-24F785BCD2B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698453" y="1196975"/>
            <a:ext cx="2880000" cy="1044000"/>
          </a:xfrm>
        </p:spPr>
        <p:txBody>
          <a:bodyPr anchor="b" anchorCtr="0"/>
          <a:lstStyle>
            <a:lvl1pPr marL="0" indent="0" algn="ctr">
              <a:lnSpc>
                <a:spcPct val="83000"/>
              </a:lnSpc>
              <a:buFont typeface="Arial" panose="020B0604020202020204" pitchFamily="34" charset="0"/>
              <a:buNone/>
              <a:defRPr sz="4000" cap="all"/>
            </a:lvl1pPr>
            <a:lvl2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2pPr>
            <a:lvl3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3pPr>
            <a:lvl4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4pPr>
            <a:lvl5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5pPr>
            <a:lvl6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6pPr>
            <a:lvl7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7pPr>
            <a:lvl8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8pPr>
            <a:lvl9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9pPr>
          </a:lstStyle>
          <a:p>
            <a:pPr lvl="0"/>
            <a:r>
              <a:rPr lang="da-DK"/>
              <a:t>Indsæt fakta</a:t>
            </a:r>
          </a:p>
        </p:txBody>
      </p:sp>
    </p:spTree>
    <p:extLst>
      <p:ext uri="{BB962C8B-B14F-4D97-AF65-F5344CB8AC3E}">
        <p14:creationId xmlns:p14="http://schemas.microsoft.com/office/powerpoint/2010/main" val="40457248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fakta bokse med 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01184C-B22A-AD40-8EC2-6DB7F8554D3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Indsæt overskrift</a:t>
            </a:r>
          </a:p>
        </p:txBody>
      </p:sp>
      <p:sp>
        <p:nvSpPr>
          <p:cNvPr id="20" name="Pladsholder til tekst 20">
            <a:extLst>
              <a:ext uri="{FF2B5EF4-FFF2-40B4-BE49-F238E27FC236}">
                <a16:creationId xmlns:a16="http://schemas.microsoft.com/office/drawing/2014/main" id="{589E580B-CAF0-0843-9549-CC4DC8EB838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982662" y="2227943"/>
            <a:ext cx="3248251" cy="4126359"/>
          </a:xfrm>
          <a:solidFill>
            <a:schemeClr val="accent1"/>
          </a:solidFill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21" name="Pladsholder til tekst 20">
            <a:extLst>
              <a:ext uri="{FF2B5EF4-FFF2-40B4-BE49-F238E27FC236}">
                <a16:creationId xmlns:a16="http://schemas.microsoft.com/office/drawing/2014/main" id="{E173464F-0D76-D747-8AD0-2735D2AA339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465769" y="2227943"/>
            <a:ext cx="3248251" cy="4126359"/>
          </a:xfrm>
          <a:solidFill>
            <a:schemeClr val="accent2"/>
          </a:solidFill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22" name="Pladsholder til tekst 20">
            <a:extLst>
              <a:ext uri="{FF2B5EF4-FFF2-40B4-BE49-F238E27FC236}">
                <a16:creationId xmlns:a16="http://schemas.microsoft.com/office/drawing/2014/main" id="{D7009CD0-C6D3-DA47-9564-AA91F054FE8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948876" y="2227943"/>
            <a:ext cx="3248251" cy="4126359"/>
          </a:xfrm>
          <a:solidFill>
            <a:schemeClr val="accent6">
              <a:lumMod val="75000"/>
            </a:schemeClr>
          </a:solidFill>
        </p:spPr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26" name="Text Placeholder 3">
            <a:extLst>
              <a:ext uri="{FF2B5EF4-FFF2-40B4-BE49-F238E27FC236}">
                <a16:creationId xmlns:a16="http://schemas.microsoft.com/office/drawing/2014/main" id="{2B673409-9F47-FB45-A48A-89910EF4B45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94667" y="2547538"/>
            <a:ext cx="2725789" cy="817978"/>
          </a:xfrm>
        </p:spPr>
        <p:txBody>
          <a:bodyPr anchor="b" anchorCtr="0"/>
          <a:lstStyle>
            <a:lvl1pPr marL="0" indent="0" algn="l">
              <a:lnSpc>
                <a:spcPct val="83000"/>
              </a:lnSpc>
              <a:buFont typeface="Arial" panose="020B0604020202020204" pitchFamily="34" charset="0"/>
              <a:buNone/>
              <a:defRPr sz="2500" cap="all">
                <a:solidFill>
                  <a:schemeClr val="bg1"/>
                </a:solidFill>
              </a:defRPr>
            </a:lvl1pPr>
            <a:lvl2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2pPr>
            <a:lvl3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3pPr>
            <a:lvl4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4pPr>
            <a:lvl5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5pPr>
            <a:lvl6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6pPr>
            <a:lvl7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7pPr>
            <a:lvl8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8pPr>
            <a:lvl9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9pPr>
          </a:lstStyle>
          <a:p>
            <a:pPr lvl="0"/>
            <a:r>
              <a:rPr lang="da-DK"/>
              <a:t>Indsæt </a:t>
            </a:r>
            <a:br>
              <a:rPr lang="da-DK"/>
            </a:br>
            <a:r>
              <a:rPr lang="da-DK"/>
              <a:t>fakta</a:t>
            </a:r>
          </a:p>
        </p:txBody>
      </p:sp>
      <p:sp>
        <p:nvSpPr>
          <p:cNvPr id="28" name="Text Placeholder 3">
            <a:extLst>
              <a:ext uri="{FF2B5EF4-FFF2-40B4-BE49-F238E27FC236}">
                <a16:creationId xmlns:a16="http://schemas.microsoft.com/office/drawing/2014/main" id="{774B29C6-58EB-D34C-9127-ACEA3C842249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727295" y="2547538"/>
            <a:ext cx="2725789" cy="817978"/>
          </a:xfrm>
        </p:spPr>
        <p:txBody>
          <a:bodyPr anchor="b" anchorCtr="0"/>
          <a:lstStyle>
            <a:lvl1pPr marL="0" indent="0" algn="l">
              <a:lnSpc>
                <a:spcPct val="83000"/>
              </a:lnSpc>
              <a:buFont typeface="Arial" panose="020B0604020202020204" pitchFamily="34" charset="0"/>
              <a:buNone/>
              <a:defRPr sz="2500" cap="all">
                <a:solidFill>
                  <a:schemeClr val="bg1"/>
                </a:solidFill>
              </a:defRPr>
            </a:lvl1pPr>
            <a:lvl2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2pPr>
            <a:lvl3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3pPr>
            <a:lvl4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4pPr>
            <a:lvl5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5pPr>
            <a:lvl6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6pPr>
            <a:lvl7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7pPr>
            <a:lvl8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8pPr>
            <a:lvl9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9pPr>
          </a:lstStyle>
          <a:p>
            <a:pPr lvl="0"/>
            <a:r>
              <a:rPr lang="da-DK"/>
              <a:t>Indsæt </a:t>
            </a:r>
            <a:br>
              <a:rPr lang="da-DK"/>
            </a:br>
            <a:r>
              <a:rPr lang="da-DK"/>
              <a:t>fakta</a:t>
            </a:r>
          </a:p>
        </p:txBody>
      </p:sp>
      <p:sp>
        <p:nvSpPr>
          <p:cNvPr id="30" name="Text Placeholder 3">
            <a:extLst>
              <a:ext uri="{FF2B5EF4-FFF2-40B4-BE49-F238E27FC236}">
                <a16:creationId xmlns:a16="http://schemas.microsoft.com/office/drawing/2014/main" id="{891A87E3-BEAA-A645-A475-1D81C3B49655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217980" y="2547538"/>
            <a:ext cx="2725789" cy="817978"/>
          </a:xfrm>
        </p:spPr>
        <p:txBody>
          <a:bodyPr anchor="b" anchorCtr="0"/>
          <a:lstStyle>
            <a:lvl1pPr marL="0" indent="0" algn="l">
              <a:lnSpc>
                <a:spcPct val="83000"/>
              </a:lnSpc>
              <a:buFont typeface="Arial" panose="020B0604020202020204" pitchFamily="34" charset="0"/>
              <a:buNone/>
              <a:defRPr sz="2500" cap="all">
                <a:solidFill>
                  <a:schemeClr val="bg1"/>
                </a:solidFill>
              </a:defRPr>
            </a:lvl1pPr>
            <a:lvl2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2pPr>
            <a:lvl3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3pPr>
            <a:lvl4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4pPr>
            <a:lvl5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5pPr>
            <a:lvl6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6pPr>
            <a:lvl7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7pPr>
            <a:lvl8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8pPr>
            <a:lvl9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9pPr>
          </a:lstStyle>
          <a:p>
            <a:pPr lvl="0"/>
            <a:r>
              <a:rPr lang="da-DK"/>
              <a:t>Indsæt </a:t>
            </a:r>
            <a:br>
              <a:rPr lang="da-DK"/>
            </a:br>
            <a:r>
              <a:rPr lang="da-DK"/>
              <a:t>fakta</a:t>
            </a:r>
          </a:p>
        </p:txBody>
      </p:sp>
      <p:sp>
        <p:nvSpPr>
          <p:cNvPr id="32" name="Pladsholder til dato 2">
            <a:extLst>
              <a:ext uri="{FF2B5EF4-FFF2-40B4-BE49-F238E27FC236}">
                <a16:creationId xmlns:a16="http://schemas.microsoft.com/office/drawing/2014/main" id="{6163A414-1DB0-E44F-AA68-084AD5F92A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07583" y="6525816"/>
            <a:ext cx="2489544" cy="180000"/>
          </a:xfrm>
        </p:spPr>
        <p:txBody>
          <a:bodyPr/>
          <a:lstStyle/>
          <a:p>
            <a:endParaRPr lang="en-GB"/>
          </a:p>
        </p:txBody>
      </p:sp>
      <p:sp>
        <p:nvSpPr>
          <p:cNvPr id="33" name="Pladsholder til sidefod 3">
            <a:extLst>
              <a:ext uri="{FF2B5EF4-FFF2-40B4-BE49-F238E27FC236}">
                <a16:creationId xmlns:a16="http://schemas.microsoft.com/office/drawing/2014/main" id="{D5BDAAB7-64D3-6F4A-B353-FD3D427AA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8559" y="6525816"/>
            <a:ext cx="8182359" cy="180000"/>
          </a:xfrm>
        </p:spPr>
        <p:txBody>
          <a:bodyPr/>
          <a:lstStyle/>
          <a:p>
            <a:endParaRPr lang="en-GB"/>
          </a:p>
        </p:txBody>
      </p:sp>
      <p:sp>
        <p:nvSpPr>
          <p:cNvPr id="34" name="Pladsholder til slidenummer 4">
            <a:extLst>
              <a:ext uri="{FF2B5EF4-FFF2-40B4-BE49-F238E27FC236}">
                <a16:creationId xmlns:a16="http://schemas.microsoft.com/office/drawing/2014/main" id="{69B55418-5C62-9B4C-862D-AC2428413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09338" y="6525816"/>
            <a:ext cx="610451" cy="180000"/>
          </a:xfrm>
        </p:spPr>
        <p:txBody>
          <a:bodyPr/>
          <a:lstStyle/>
          <a:p>
            <a:fld id="{24C8C45C-947F-4981-8B3F-4F32E973C901}" type="slidenum">
              <a:rPr lang="en-GB" smtClean="0"/>
              <a:pPr/>
              <a:t>‹nr.›</a:t>
            </a:fld>
            <a:endParaRPr lang="en-GB"/>
          </a:p>
        </p:txBody>
      </p:sp>
      <p:sp>
        <p:nvSpPr>
          <p:cNvPr id="15" name="Text Placeholder 12">
            <a:extLst>
              <a:ext uri="{FF2B5EF4-FFF2-40B4-BE49-F238E27FC236}">
                <a16:creationId xmlns:a16="http://schemas.microsoft.com/office/drawing/2014/main" id="{DADE3066-ED1D-4F49-93F8-391ABD55C090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290818" y="3521431"/>
            <a:ext cx="2725789" cy="2545540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  <a:lvl2pPr marL="216000">
              <a:defRPr sz="2000">
                <a:solidFill>
                  <a:schemeClr val="bg1"/>
                </a:solidFill>
              </a:defRPr>
            </a:lvl2pPr>
            <a:lvl3pPr marL="432000">
              <a:defRPr sz="1800">
                <a:solidFill>
                  <a:schemeClr val="bg1"/>
                </a:solidFill>
              </a:defRPr>
            </a:lvl3pPr>
            <a:lvl4pPr marL="648000">
              <a:defRPr sz="1600">
                <a:solidFill>
                  <a:schemeClr val="bg1"/>
                </a:solidFill>
              </a:defRPr>
            </a:lvl4pPr>
            <a:lvl5pPr marL="864000"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/>
              <a:t>Klik for at indsætte tekst</a:t>
            </a:r>
          </a:p>
          <a:p>
            <a:pPr lvl="1"/>
            <a:r>
              <a:rPr lang="da-DK"/>
              <a:t>Second </a:t>
            </a:r>
            <a:r>
              <a:rPr lang="da-DK" err="1"/>
              <a:t>level</a:t>
            </a:r>
            <a:endParaRPr lang="da-DK"/>
          </a:p>
        </p:txBody>
      </p: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8D7F8424-2719-084A-B7D9-9177E1063F2A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719818" y="3521431"/>
            <a:ext cx="2725789" cy="2545540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  <a:lvl2pPr marL="216000">
              <a:defRPr sz="2000">
                <a:solidFill>
                  <a:schemeClr val="bg1"/>
                </a:solidFill>
              </a:defRPr>
            </a:lvl2pPr>
            <a:lvl3pPr marL="432000">
              <a:defRPr sz="1800">
                <a:solidFill>
                  <a:schemeClr val="bg1"/>
                </a:solidFill>
              </a:defRPr>
            </a:lvl3pPr>
            <a:lvl4pPr marL="648000">
              <a:defRPr sz="1600">
                <a:solidFill>
                  <a:schemeClr val="bg1"/>
                </a:solidFill>
              </a:defRPr>
            </a:lvl4pPr>
            <a:lvl5pPr marL="864000"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/>
              <a:t>Klik for at indsætte tekst</a:t>
            </a:r>
          </a:p>
          <a:p>
            <a:pPr lvl="1"/>
            <a:r>
              <a:rPr lang="da-DK"/>
              <a:t>Second </a:t>
            </a:r>
            <a:r>
              <a:rPr lang="da-DK" err="1"/>
              <a:t>level</a:t>
            </a:r>
            <a:endParaRPr lang="da-DK"/>
          </a:p>
        </p:txBody>
      </p:sp>
      <p:sp>
        <p:nvSpPr>
          <p:cNvPr id="17" name="Text Placeholder 12">
            <a:extLst>
              <a:ext uri="{FF2B5EF4-FFF2-40B4-BE49-F238E27FC236}">
                <a16:creationId xmlns:a16="http://schemas.microsoft.com/office/drawing/2014/main" id="{6C2F8DB8-478D-2747-97E7-34A79FA6D6D3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8211880" y="3521431"/>
            <a:ext cx="2725789" cy="2545540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  <a:lvl2pPr marL="216000">
              <a:defRPr sz="2000">
                <a:solidFill>
                  <a:schemeClr val="bg1"/>
                </a:solidFill>
              </a:defRPr>
            </a:lvl2pPr>
            <a:lvl3pPr marL="432000">
              <a:defRPr sz="1800">
                <a:solidFill>
                  <a:schemeClr val="bg1"/>
                </a:solidFill>
              </a:defRPr>
            </a:lvl3pPr>
            <a:lvl4pPr marL="648000">
              <a:defRPr sz="1600">
                <a:solidFill>
                  <a:schemeClr val="bg1"/>
                </a:solidFill>
              </a:defRPr>
            </a:lvl4pPr>
            <a:lvl5pPr marL="864000"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/>
              <a:t>Klik for at indsætte tekst</a:t>
            </a:r>
          </a:p>
          <a:p>
            <a:pPr lvl="1"/>
            <a:r>
              <a:rPr lang="da-DK"/>
              <a:t>Second </a:t>
            </a:r>
            <a:r>
              <a:rPr lang="da-DK" err="1"/>
              <a:t>level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0953601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fakta bok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ktangel 23">
            <a:extLst>
              <a:ext uri="{FF2B5EF4-FFF2-40B4-BE49-F238E27FC236}">
                <a16:creationId xmlns:a16="http://schemas.microsoft.com/office/drawing/2014/main" id="{A70984DD-6FD6-BD49-9823-E01C00074D58}"/>
              </a:ext>
            </a:extLst>
          </p:cNvPr>
          <p:cNvSpPr/>
          <p:nvPr userDrawn="1"/>
        </p:nvSpPr>
        <p:spPr>
          <a:xfrm>
            <a:off x="0" y="0"/>
            <a:ext cx="6102000" cy="343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Bef>
                <a:spcPts val="750"/>
              </a:spcBef>
            </a:pPr>
            <a:endParaRPr lang="da-DK" sz="2000" noProof="0"/>
          </a:p>
        </p:txBody>
      </p:sp>
      <p:sp>
        <p:nvSpPr>
          <p:cNvPr id="29" name="Rektangel 28">
            <a:extLst>
              <a:ext uri="{FF2B5EF4-FFF2-40B4-BE49-F238E27FC236}">
                <a16:creationId xmlns:a16="http://schemas.microsoft.com/office/drawing/2014/main" id="{B49CAF25-176E-5A4D-9CBF-5CBAFF28450B}"/>
              </a:ext>
            </a:extLst>
          </p:cNvPr>
          <p:cNvSpPr/>
          <p:nvPr userDrawn="1"/>
        </p:nvSpPr>
        <p:spPr>
          <a:xfrm>
            <a:off x="6102000" y="0"/>
            <a:ext cx="6102000" cy="343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Bef>
                <a:spcPts val="750"/>
              </a:spcBef>
            </a:pPr>
            <a:endParaRPr lang="da-DK" sz="2000" noProof="0"/>
          </a:p>
        </p:txBody>
      </p:sp>
      <p:sp>
        <p:nvSpPr>
          <p:cNvPr id="30" name="Rektangel 29">
            <a:extLst>
              <a:ext uri="{FF2B5EF4-FFF2-40B4-BE49-F238E27FC236}">
                <a16:creationId xmlns:a16="http://schemas.microsoft.com/office/drawing/2014/main" id="{2675EE6C-9AF8-5640-8C49-6FCA0D37E4BD}"/>
              </a:ext>
            </a:extLst>
          </p:cNvPr>
          <p:cNvSpPr/>
          <p:nvPr userDrawn="1"/>
        </p:nvSpPr>
        <p:spPr>
          <a:xfrm>
            <a:off x="0" y="3438000"/>
            <a:ext cx="6102000" cy="343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Bef>
                <a:spcPts val="750"/>
              </a:spcBef>
            </a:pPr>
            <a:endParaRPr lang="da-DK" sz="2000" noProof="0"/>
          </a:p>
        </p:txBody>
      </p:sp>
      <p:sp>
        <p:nvSpPr>
          <p:cNvPr id="31" name="Rektangel 30">
            <a:extLst>
              <a:ext uri="{FF2B5EF4-FFF2-40B4-BE49-F238E27FC236}">
                <a16:creationId xmlns:a16="http://schemas.microsoft.com/office/drawing/2014/main" id="{0250F1C9-E8CA-1D4D-A702-30E9656301CB}"/>
              </a:ext>
            </a:extLst>
          </p:cNvPr>
          <p:cNvSpPr/>
          <p:nvPr userDrawn="1"/>
        </p:nvSpPr>
        <p:spPr>
          <a:xfrm>
            <a:off x="6102000" y="3438000"/>
            <a:ext cx="6102000" cy="343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Bef>
                <a:spcPts val="750"/>
              </a:spcBef>
            </a:pPr>
            <a:endParaRPr lang="da-DK" sz="2000" noProof="0"/>
          </a:p>
        </p:txBody>
      </p:sp>
      <p:sp>
        <p:nvSpPr>
          <p:cNvPr id="46" name="Text Placeholder 3">
            <a:extLst>
              <a:ext uri="{FF2B5EF4-FFF2-40B4-BE49-F238E27FC236}">
                <a16:creationId xmlns:a16="http://schemas.microsoft.com/office/drawing/2014/main" id="{2C280509-312C-EC4E-9055-368511E7B3E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0242" y="521417"/>
            <a:ext cx="4812631" cy="1044000"/>
          </a:xfrm>
        </p:spPr>
        <p:txBody>
          <a:bodyPr anchor="b" anchorCtr="0"/>
          <a:lstStyle>
            <a:lvl1pPr marL="0" indent="0" algn="l">
              <a:lnSpc>
                <a:spcPct val="83000"/>
              </a:lnSpc>
              <a:buFont typeface="Arial" panose="020B0604020202020204" pitchFamily="34" charset="0"/>
              <a:buNone/>
              <a:defRPr sz="4000" cap="all">
                <a:solidFill>
                  <a:schemeClr val="bg1"/>
                </a:solidFill>
              </a:defRPr>
            </a:lvl1pPr>
            <a:lvl2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2pPr>
            <a:lvl3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3pPr>
            <a:lvl4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4pPr>
            <a:lvl5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5pPr>
            <a:lvl6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6pPr>
            <a:lvl7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7pPr>
            <a:lvl8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8pPr>
            <a:lvl9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9pPr>
          </a:lstStyle>
          <a:p>
            <a:pPr lvl="0"/>
            <a:r>
              <a:rPr lang="da-DK"/>
              <a:t>Indsæt overskrift</a:t>
            </a:r>
          </a:p>
        </p:txBody>
      </p:sp>
      <p:sp>
        <p:nvSpPr>
          <p:cNvPr id="50" name="Text Placeholder 3">
            <a:extLst>
              <a:ext uri="{FF2B5EF4-FFF2-40B4-BE49-F238E27FC236}">
                <a16:creationId xmlns:a16="http://schemas.microsoft.com/office/drawing/2014/main" id="{E5BCC922-2B97-6D45-B26E-C9DCD91CA61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786475" y="3890259"/>
            <a:ext cx="4812631" cy="1044000"/>
          </a:xfrm>
        </p:spPr>
        <p:txBody>
          <a:bodyPr anchor="b" anchorCtr="0"/>
          <a:lstStyle>
            <a:lvl1pPr marL="0" indent="0" algn="l">
              <a:lnSpc>
                <a:spcPct val="83000"/>
              </a:lnSpc>
              <a:buFont typeface="Arial" panose="020B0604020202020204" pitchFamily="34" charset="0"/>
              <a:buNone/>
              <a:defRPr sz="4000" cap="all">
                <a:solidFill>
                  <a:schemeClr val="bg1"/>
                </a:solidFill>
              </a:defRPr>
            </a:lvl1pPr>
            <a:lvl2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2pPr>
            <a:lvl3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3pPr>
            <a:lvl4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4pPr>
            <a:lvl5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5pPr>
            <a:lvl6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6pPr>
            <a:lvl7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7pPr>
            <a:lvl8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8pPr>
            <a:lvl9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9pPr>
          </a:lstStyle>
          <a:p>
            <a:pPr lvl="0"/>
            <a:r>
              <a:rPr lang="da-DK"/>
              <a:t>Indsæt overskrift</a:t>
            </a:r>
          </a:p>
        </p:txBody>
      </p:sp>
      <p:sp>
        <p:nvSpPr>
          <p:cNvPr id="52" name="Text Placeholder 3">
            <a:extLst>
              <a:ext uri="{FF2B5EF4-FFF2-40B4-BE49-F238E27FC236}">
                <a16:creationId xmlns:a16="http://schemas.microsoft.com/office/drawing/2014/main" id="{F1A17406-FA28-AF46-87B0-90C9678BE33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786475" y="521417"/>
            <a:ext cx="4812631" cy="1044000"/>
          </a:xfrm>
        </p:spPr>
        <p:txBody>
          <a:bodyPr anchor="b" anchorCtr="0"/>
          <a:lstStyle>
            <a:lvl1pPr marL="0" indent="0" algn="l">
              <a:lnSpc>
                <a:spcPct val="83000"/>
              </a:lnSpc>
              <a:buFont typeface="Arial" panose="020B0604020202020204" pitchFamily="34" charset="0"/>
              <a:buNone/>
              <a:defRPr sz="4000" cap="all">
                <a:solidFill>
                  <a:schemeClr val="bg1"/>
                </a:solidFill>
              </a:defRPr>
            </a:lvl1pPr>
            <a:lvl2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2pPr>
            <a:lvl3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3pPr>
            <a:lvl4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4pPr>
            <a:lvl5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5pPr>
            <a:lvl6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6pPr>
            <a:lvl7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7pPr>
            <a:lvl8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8pPr>
            <a:lvl9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9pPr>
          </a:lstStyle>
          <a:p>
            <a:pPr lvl="0"/>
            <a:r>
              <a:rPr lang="da-DK"/>
              <a:t>Indsæt overskrift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9974BBC5-8EA0-F544-8FD6-3D20CB74A771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06392" y="1659655"/>
            <a:ext cx="4812631" cy="1496259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  <a:lvl2pPr marL="216000">
              <a:defRPr sz="2000">
                <a:solidFill>
                  <a:schemeClr val="bg1"/>
                </a:solidFill>
              </a:defRPr>
            </a:lvl2pPr>
            <a:lvl3pPr marL="432000">
              <a:defRPr sz="1800">
                <a:solidFill>
                  <a:schemeClr val="bg1"/>
                </a:solidFill>
              </a:defRPr>
            </a:lvl3pPr>
            <a:lvl4pPr marL="648000">
              <a:defRPr sz="1600">
                <a:solidFill>
                  <a:schemeClr val="bg1"/>
                </a:solidFill>
              </a:defRPr>
            </a:lvl4pPr>
            <a:lvl5pPr marL="864000"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/>
              <a:t>Klik for at indsætte tekst</a:t>
            </a:r>
          </a:p>
          <a:p>
            <a:pPr lvl="1"/>
            <a:r>
              <a:rPr lang="da-DK"/>
              <a:t>Second </a:t>
            </a:r>
            <a:r>
              <a:rPr lang="da-DK" err="1"/>
              <a:t>level</a:t>
            </a:r>
            <a:endParaRPr lang="da-DK"/>
          </a:p>
        </p:txBody>
      </p: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12B58BAF-EB02-584B-8F8E-308E103900F5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786475" y="1659655"/>
            <a:ext cx="4812631" cy="1496259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  <a:lvl2pPr marL="216000">
              <a:defRPr sz="2000">
                <a:solidFill>
                  <a:schemeClr val="bg1"/>
                </a:solidFill>
              </a:defRPr>
            </a:lvl2pPr>
            <a:lvl3pPr marL="432000">
              <a:defRPr sz="1800">
                <a:solidFill>
                  <a:schemeClr val="bg1"/>
                </a:solidFill>
              </a:defRPr>
            </a:lvl3pPr>
            <a:lvl4pPr marL="648000">
              <a:defRPr sz="1600">
                <a:solidFill>
                  <a:schemeClr val="bg1"/>
                </a:solidFill>
              </a:defRPr>
            </a:lvl4pPr>
            <a:lvl5pPr marL="864000"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/>
              <a:t>Klik for at indsætte tekst</a:t>
            </a:r>
          </a:p>
          <a:p>
            <a:pPr lvl="1"/>
            <a:r>
              <a:rPr lang="da-DK"/>
              <a:t>Second </a:t>
            </a:r>
            <a:r>
              <a:rPr lang="da-DK" err="1"/>
              <a:t>level</a:t>
            </a:r>
            <a:endParaRPr lang="da-DK"/>
          </a:p>
        </p:txBody>
      </p:sp>
      <p:sp>
        <p:nvSpPr>
          <p:cNvPr id="17" name="Text Placeholder 12">
            <a:extLst>
              <a:ext uri="{FF2B5EF4-FFF2-40B4-BE49-F238E27FC236}">
                <a16:creationId xmlns:a16="http://schemas.microsoft.com/office/drawing/2014/main" id="{04355197-8B32-A144-8021-CBD5A1671475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6786475" y="5033476"/>
            <a:ext cx="4812631" cy="1496259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  <a:lvl2pPr marL="216000">
              <a:defRPr sz="2000">
                <a:solidFill>
                  <a:schemeClr val="bg1"/>
                </a:solidFill>
              </a:defRPr>
            </a:lvl2pPr>
            <a:lvl3pPr marL="432000">
              <a:defRPr sz="1800">
                <a:solidFill>
                  <a:schemeClr val="bg1"/>
                </a:solidFill>
              </a:defRPr>
            </a:lvl3pPr>
            <a:lvl4pPr marL="648000">
              <a:defRPr sz="1600">
                <a:solidFill>
                  <a:schemeClr val="bg1"/>
                </a:solidFill>
              </a:defRPr>
            </a:lvl4pPr>
            <a:lvl5pPr marL="864000"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/>
              <a:t>Klik for at indsætte tekst</a:t>
            </a:r>
          </a:p>
          <a:p>
            <a:pPr lvl="1"/>
            <a:r>
              <a:rPr lang="da-DK"/>
              <a:t>Second </a:t>
            </a:r>
            <a:r>
              <a:rPr lang="da-DK" err="1"/>
              <a:t>level</a:t>
            </a:r>
            <a:endParaRPr lang="da-DK"/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A51270C9-01F1-7647-BB60-707726D0B499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06392" y="3890259"/>
            <a:ext cx="4812631" cy="1044000"/>
          </a:xfrm>
        </p:spPr>
        <p:txBody>
          <a:bodyPr anchor="b" anchorCtr="0"/>
          <a:lstStyle>
            <a:lvl1pPr marL="0" indent="0" algn="l">
              <a:lnSpc>
                <a:spcPct val="83000"/>
              </a:lnSpc>
              <a:buFont typeface="Arial" panose="020B0604020202020204" pitchFamily="34" charset="0"/>
              <a:buNone/>
              <a:defRPr sz="4000" cap="all">
                <a:solidFill>
                  <a:schemeClr val="bg1"/>
                </a:solidFill>
              </a:defRPr>
            </a:lvl1pPr>
            <a:lvl2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2pPr>
            <a:lvl3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3pPr>
            <a:lvl4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4pPr>
            <a:lvl5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5pPr>
            <a:lvl6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6pPr>
            <a:lvl7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7pPr>
            <a:lvl8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8pPr>
            <a:lvl9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9pPr>
          </a:lstStyle>
          <a:p>
            <a:pPr lvl="0"/>
            <a:r>
              <a:rPr lang="da-DK"/>
              <a:t>Indsæt overskrift</a:t>
            </a:r>
          </a:p>
        </p:txBody>
      </p:sp>
      <p:sp>
        <p:nvSpPr>
          <p:cNvPr id="19" name="Text Placeholder 12">
            <a:extLst>
              <a:ext uri="{FF2B5EF4-FFF2-40B4-BE49-F238E27FC236}">
                <a16:creationId xmlns:a16="http://schemas.microsoft.com/office/drawing/2014/main" id="{097DD830-2D9D-0F4F-AB87-6A0DF610B3EB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606392" y="5033476"/>
            <a:ext cx="4812631" cy="1496259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  <a:lvl2pPr marL="216000">
              <a:defRPr sz="2000">
                <a:solidFill>
                  <a:schemeClr val="bg1"/>
                </a:solidFill>
              </a:defRPr>
            </a:lvl2pPr>
            <a:lvl3pPr marL="432000">
              <a:defRPr sz="1800">
                <a:solidFill>
                  <a:schemeClr val="bg1"/>
                </a:solidFill>
              </a:defRPr>
            </a:lvl3pPr>
            <a:lvl4pPr marL="648000">
              <a:defRPr sz="1600">
                <a:solidFill>
                  <a:schemeClr val="bg1"/>
                </a:solidFill>
              </a:defRPr>
            </a:lvl4pPr>
            <a:lvl5pPr marL="864000"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/>
              <a:t>Klik for at indsætte tekst</a:t>
            </a:r>
          </a:p>
          <a:p>
            <a:pPr lvl="1"/>
            <a:r>
              <a:rPr lang="da-DK"/>
              <a:t>Second </a:t>
            </a:r>
            <a:r>
              <a:rPr lang="da-DK" err="1"/>
              <a:t>level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1222788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fakta bok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4231207E-52DE-7743-B71F-230159D42985}"/>
              </a:ext>
            </a:extLst>
          </p:cNvPr>
          <p:cNvSpPr/>
          <p:nvPr userDrawn="1"/>
        </p:nvSpPr>
        <p:spPr>
          <a:xfrm>
            <a:off x="0" y="3438854"/>
            <a:ext cx="4064399" cy="343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Bef>
                <a:spcPts val="750"/>
              </a:spcBef>
            </a:pPr>
            <a:endParaRPr lang="da-DK" sz="2000" noProof="0"/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363B3948-444E-AA45-B1E9-7EDF40549589}"/>
              </a:ext>
            </a:extLst>
          </p:cNvPr>
          <p:cNvSpPr/>
          <p:nvPr userDrawn="1"/>
        </p:nvSpPr>
        <p:spPr>
          <a:xfrm>
            <a:off x="4060281" y="3438854"/>
            <a:ext cx="4064399" cy="343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Bef>
                <a:spcPts val="750"/>
              </a:spcBef>
            </a:pPr>
            <a:endParaRPr lang="da-DK" sz="2000" noProof="0"/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B5F8A012-C0A3-7947-83C8-A529753F4C0A}"/>
              </a:ext>
            </a:extLst>
          </p:cNvPr>
          <p:cNvSpPr/>
          <p:nvPr userDrawn="1"/>
        </p:nvSpPr>
        <p:spPr>
          <a:xfrm>
            <a:off x="8123999" y="3438854"/>
            <a:ext cx="4068000" cy="343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Bef>
                <a:spcPts val="750"/>
              </a:spcBef>
            </a:pPr>
            <a:endParaRPr lang="da-DK" sz="2000" noProof="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0BC0267F-007F-3641-8922-B7E2F637F90A}"/>
              </a:ext>
            </a:extLst>
          </p:cNvPr>
          <p:cNvSpPr/>
          <p:nvPr userDrawn="1"/>
        </p:nvSpPr>
        <p:spPr>
          <a:xfrm>
            <a:off x="0" y="0"/>
            <a:ext cx="4064399" cy="343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Bef>
                <a:spcPts val="750"/>
              </a:spcBef>
            </a:pPr>
            <a:endParaRPr lang="da-DK" sz="2000" noProof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6D5C2644-5515-1A4C-861C-7326752F58CA}"/>
              </a:ext>
            </a:extLst>
          </p:cNvPr>
          <p:cNvSpPr/>
          <p:nvPr userDrawn="1"/>
        </p:nvSpPr>
        <p:spPr>
          <a:xfrm>
            <a:off x="4060281" y="0"/>
            <a:ext cx="4064399" cy="343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Bef>
                <a:spcPts val="750"/>
              </a:spcBef>
            </a:pPr>
            <a:endParaRPr lang="da-DK" sz="2000" noProof="0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D49124EA-328E-544F-8063-AD5A0253A45B}"/>
              </a:ext>
            </a:extLst>
          </p:cNvPr>
          <p:cNvSpPr/>
          <p:nvPr userDrawn="1"/>
        </p:nvSpPr>
        <p:spPr>
          <a:xfrm>
            <a:off x="8123999" y="0"/>
            <a:ext cx="4068000" cy="343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Bef>
                <a:spcPts val="750"/>
              </a:spcBef>
            </a:pPr>
            <a:endParaRPr lang="da-DK" sz="2000" noProof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E90D8679-556B-8A40-899D-9C84538CB76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92199" y="2045388"/>
            <a:ext cx="2880000" cy="1044000"/>
          </a:xfrm>
        </p:spPr>
        <p:txBody>
          <a:bodyPr anchor="b" anchorCtr="0"/>
          <a:lstStyle>
            <a:lvl1pPr marL="0" indent="0" algn="ctr">
              <a:lnSpc>
                <a:spcPct val="83000"/>
              </a:lnSpc>
              <a:buFont typeface="Arial" panose="020B0604020202020204" pitchFamily="34" charset="0"/>
              <a:buNone/>
              <a:defRPr sz="4000" cap="all">
                <a:solidFill>
                  <a:schemeClr val="bg1"/>
                </a:solidFill>
              </a:defRPr>
            </a:lvl1pPr>
            <a:lvl2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2pPr>
            <a:lvl3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3pPr>
            <a:lvl4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4pPr>
            <a:lvl5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5pPr>
            <a:lvl6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6pPr>
            <a:lvl7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7pPr>
            <a:lvl8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8pPr>
            <a:lvl9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9pPr>
          </a:lstStyle>
          <a:p>
            <a:pPr lvl="0"/>
            <a:r>
              <a:rPr lang="da-DK"/>
              <a:t>Ikon </a:t>
            </a:r>
            <a:br>
              <a:rPr lang="da-DK"/>
            </a:br>
            <a:r>
              <a:rPr lang="da-DK"/>
              <a:t>tekst</a:t>
            </a:r>
          </a:p>
        </p:txBody>
      </p: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54B3218E-0749-9E44-8EB8-F4A37D35CA8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636298" y="2045388"/>
            <a:ext cx="2880000" cy="1044000"/>
          </a:xfrm>
        </p:spPr>
        <p:txBody>
          <a:bodyPr anchor="b" anchorCtr="0"/>
          <a:lstStyle>
            <a:lvl1pPr marL="0" indent="0" algn="ctr">
              <a:lnSpc>
                <a:spcPct val="83000"/>
              </a:lnSpc>
              <a:buFont typeface="Arial" panose="020B0604020202020204" pitchFamily="34" charset="0"/>
              <a:buNone/>
              <a:defRPr sz="4000" cap="all">
                <a:solidFill>
                  <a:schemeClr val="bg1"/>
                </a:solidFill>
              </a:defRPr>
            </a:lvl1pPr>
            <a:lvl2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2pPr>
            <a:lvl3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3pPr>
            <a:lvl4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4pPr>
            <a:lvl5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5pPr>
            <a:lvl6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6pPr>
            <a:lvl7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7pPr>
            <a:lvl8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8pPr>
            <a:lvl9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9pPr>
          </a:lstStyle>
          <a:p>
            <a:pPr lvl="0"/>
            <a:r>
              <a:rPr lang="da-DK"/>
              <a:t>Ikon </a:t>
            </a:r>
            <a:br>
              <a:rPr lang="da-DK"/>
            </a:br>
            <a:r>
              <a:rPr lang="da-DK"/>
              <a:t>tekst</a:t>
            </a:r>
          </a:p>
        </p:txBody>
      </p:sp>
      <p:sp>
        <p:nvSpPr>
          <p:cNvPr id="17" name="Text Placeholder 3">
            <a:extLst>
              <a:ext uri="{FF2B5EF4-FFF2-40B4-BE49-F238E27FC236}">
                <a16:creationId xmlns:a16="http://schemas.microsoft.com/office/drawing/2014/main" id="{C95927F8-1F62-F141-B530-0EFB97A9C3C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887787" y="2045388"/>
            <a:ext cx="2880000" cy="1044000"/>
          </a:xfrm>
        </p:spPr>
        <p:txBody>
          <a:bodyPr anchor="b" anchorCtr="0"/>
          <a:lstStyle>
            <a:lvl1pPr marL="0" indent="0" algn="ctr">
              <a:lnSpc>
                <a:spcPct val="83000"/>
              </a:lnSpc>
              <a:buFont typeface="Arial" panose="020B0604020202020204" pitchFamily="34" charset="0"/>
              <a:buNone/>
              <a:defRPr sz="4000" cap="all">
                <a:solidFill>
                  <a:schemeClr val="bg1"/>
                </a:solidFill>
              </a:defRPr>
            </a:lvl1pPr>
            <a:lvl2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2pPr>
            <a:lvl3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3pPr>
            <a:lvl4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4pPr>
            <a:lvl5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5pPr>
            <a:lvl6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6pPr>
            <a:lvl7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7pPr>
            <a:lvl8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8pPr>
            <a:lvl9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9pPr>
          </a:lstStyle>
          <a:p>
            <a:pPr lvl="0"/>
            <a:r>
              <a:rPr lang="da-DK"/>
              <a:t>Ikon </a:t>
            </a:r>
            <a:br>
              <a:rPr lang="da-DK"/>
            </a:br>
            <a:r>
              <a:rPr lang="da-DK"/>
              <a:t>tekst</a:t>
            </a:r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7F466B7C-EB91-BF4C-AF64-2F54DF448FE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92199" y="5476746"/>
            <a:ext cx="2880000" cy="1044000"/>
          </a:xfrm>
        </p:spPr>
        <p:txBody>
          <a:bodyPr anchor="b" anchorCtr="0"/>
          <a:lstStyle>
            <a:lvl1pPr marL="0" indent="0" algn="ctr">
              <a:lnSpc>
                <a:spcPct val="83000"/>
              </a:lnSpc>
              <a:buFont typeface="Arial" panose="020B0604020202020204" pitchFamily="34" charset="0"/>
              <a:buNone/>
              <a:defRPr sz="4000" cap="all">
                <a:solidFill>
                  <a:schemeClr val="bg1"/>
                </a:solidFill>
              </a:defRPr>
            </a:lvl1pPr>
            <a:lvl2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2pPr>
            <a:lvl3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3pPr>
            <a:lvl4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4pPr>
            <a:lvl5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5pPr>
            <a:lvl6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6pPr>
            <a:lvl7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7pPr>
            <a:lvl8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8pPr>
            <a:lvl9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9pPr>
          </a:lstStyle>
          <a:p>
            <a:pPr lvl="0"/>
            <a:r>
              <a:rPr lang="da-DK"/>
              <a:t>Ikon </a:t>
            </a:r>
            <a:br>
              <a:rPr lang="da-DK"/>
            </a:br>
            <a:r>
              <a:rPr lang="da-DK"/>
              <a:t>tekst</a:t>
            </a:r>
          </a:p>
        </p:txBody>
      </p:sp>
      <p:sp>
        <p:nvSpPr>
          <p:cNvPr id="19" name="Text Placeholder 3">
            <a:extLst>
              <a:ext uri="{FF2B5EF4-FFF2-40B4-BE49-F238E27FC236}">
                <a16:creationId xmlns:a16="http://schemas.microsoft.com/office/drawing/2014/main" id="{939CC98F-B499-7842-957F-DE634767DFF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636298" y="5476746"/>
            <a:ext cx="2880000" cy="1044000"/>
          </a:xfrm>
        </p:spPr>
        <p:txBody>
          <a:bodyPr anchor="b" anchorCtr="0"/>
          <a:lstStyle>
            <a:lvl1pPr marL="0" indent="0" algn="ctr">
              <a:lnSpc>
                <a:spcPct val="83000"/>
              </a:lnSpc>
              <a:buFont typeface="Arial" panose="020B0604020202020204" pitchFamily="34" charset="0"/>
              <a:buNone/>
              <a:defRPr sz="4000" cap="all">
                <a:solidFill>
                  <a:schemeClr val="bg1"/>
                </a:solidFill>
              </a:defRPr>
            </a:lvl1pPr>
            <a:lvl2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2pPr>
            <a:lvl3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3pPr>
            <a:lvl4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4pPr>
            <a:lvl5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5pPr>
            <a:lvl6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6pPr>
            <a:lvl7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7pPr>
            <a:lvl8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8pPr>
            <a:lvl9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9pPr>
          </a:lstStyle>
          <a:p>
            <a:pPr lvl="0"/>
            <a:r>
              <a:rPr lang="da-DK"/>
              <a:t>Ikon </a:t>
            </a:r>
            <a:br>
              <a:rPr lang="da-DK"/>
            </a:br>
            <a:r>
              <a:rPr lang="da-DK"/>
              <a:t>tekst</a:t>
            </a:r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7899C76E-502E-5F4D-965E-B2EE55D85BB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887787" y="5476746"/>
            <a:ext cx="2880000" cy="1044000"/>
          </a:xfrm>
        </p:spPr>
        <p:txBody>
          <a:bodyPr anchor="b" anchorCtr="0"/>
          <a:lstStyle>
            <a:lvl1pPr marL="0" indent="0" algn="ctr">
              <a:lnSpc>
                <a:spcPct val="83000"/>
              </a:lnSpc>
              <a:buFont typeface="Arial" panose="020B0604020202020204" pitchFamily="34" charset="0"/>
              <a:buNone/>
              <a:defRPr sz="4000" cap="all">
                <a:solidFill>
                  <a:schemeClr val="bg1"/>
                </a:solidFill>
              </a:defRPr>
            </a:lvl1pPr>
            <a:lvl2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2pPr>
            <a:lvl3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3pPr>
            <a:lvl4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4pPr>
            <a:lvl5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5pPr>
            <a:lvl6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6pPr>
            <a:lvl7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7pPr>
            <a:lvl8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8pPr>
            <a:lvl9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9pPr>
          </a:lstStyle>
          <a:p>
            <a:pPr lvl="0"/>
            <a:r>
              <a:rPr lang="da-DK"/>
              <a:t>Ikon </a:t>
            </a:r>
            <a:br>
              <a:rPr lang="da-DK"/>
            </a:br>
            <a:r>
              <a:rPr lang="da-DK"/>
              <a:t>tekst</a:t>
            </a:r>
          </a:p>
        </p:txBody>
      </p:sp>
      <p:sp>
        <p:nvSpPr>
          <p:cNvPr id="23" name="Pladsholder til billede 21">
            <a:extLst>
              <a:ext uri="{FF2B5EF4-FFF2-40B4-BE49-F238E27FC236}">
                <a16:creationId xmlns:a16="http://schemas.microsoft.com/office/drawing/2014/main" id="{DF55435F-ADCB-E04B-8525-F3542D26DA3C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444480" y="592134"/>
            <a:ext cx="1152000" cy="115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da-DK"/>
              <a:t>Indsæt ikon</a:t>
            </a:r>
          </a:p>
        </p:txBody>
      </p:sp>
      <p:sp>
        <p:nvSpPr>
          <p:cNvPr id="32" name="Pladsholder til billede 21">
            <a:extLst>
              <a:ext uri="{FF2B5EF4-FFF2-40B4-BE49-F238E27FC236}">
                <a16:creationId xmlns:a16="http://schemas.microsoft.com/office/drawing/2014/main" id="{645988EB-136C-7B47-8BA1-CF5AFA251403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1428662" y="592134"/>
            <a:ext cx="1152000" cy="115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da-DK"/>
              <a:t>Indsæt ikon</a:t>
            </a:r>
          </a:p>
        </p:txBody>
      </p:sp>
      <p:sp>
        <p:nvSpPr>
          <p:cNvPr id="33" name="Pladsholder til billede 21">
            <a:extLst>
              <a:ext uri="{FF2B5EF4-FFF2-40B4-BE49-F238E27FC236}">
                <a16:creationId xmlns:a16="http://schemas.microsoft.com/office/drawing/2014/main" id="{25765CAD-7482-C640-9455-1D6708AA64F7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9592275" y="592134"/>
            <a:ext cx="1152000" cy="115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da-DK"/>
              <a:t>Indsæt ikon</a:t>
            </a:r>
          </a:p>
        </p:txBody>
      </p:sp>
      <p:sp>
        <p:nvSpPr>
          <p:cNvPr id="34" name="Pladsholder til billede 21">
            <a:extLst>
              <a:ext uri="{FF2B5EF4-FFF2-40B4-BE49-F238E27FC236}">
                <a16:creationId xmlns:a16="http://schemas.microsoft.com/office/drawing/2014/main" id="{10C7017F-8D5D-1C4A-B3D6-C1EF8301B11E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5444480" y="4032919"/>
            <a:ext cx="1152000" cy="115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da-DK"/>
              <a:t>Indsæt ikon</a:t>
            </a:r>
          </a:p>
        </p:txBody>
      </p:sp>
      <p:sp>
        <p:nvSpPr>
          <p:cNvPr id="35" name="Pladsholder til billede 21">
            <a:extLst>
              <a:ext uri="{FF2B5EF4-FFF2-40B4-BE49-F238E27FC236}">
                <a16:creationId xmlns:a16="http://schemas.microsoft.com/office/drawing/2014/main" id="{43FF324F-4E4B-1D43-8DE6-5DF412D016B7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1428662" y="4032919"/>
            <a:ext cx="1152000" cy="115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da-DK"/>
              <a:t>Indsæt ikon</a:t>
            </a:r>
          </a:p>
        </p:txBody>
      </p:sp>
      <p:sp>
        <p:nvSpPr>
          <p:cNvPr id="36" name="Pladsholder til billede 21">
            <a:extLst>
              <a:ext uri="{FF2B5EF4-FFF2-40B4-BE49-F238E27FC236}">
                <a16:creationId xmlns:a16="http://schemas.microsoft.com/office/drawing/2014/main" id="{6840F908-7AC0-954D-87CD-F598A5733812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9592275" y="4032919"/>
            <a:ext cx="1152000" cy="115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da-DK"/>
              <a:t>Indsæt ikon</a:t>
            </a:r>
          </a:p>
        </p:txBody>
      </p:sp>
    </p:spTree>
    <p:extLst>
      <p:ext uri="{BB962C8B-B14F-4D97-AF65-F5344CB8AC3E}">
        <p14:creationId xmlns:p14="http://schemas.microsoft.com/office/powerpoint/2010/main" val="113462854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faktabok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Indsæt overskrift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en-GB" smtClean="0"/>
              <a:pPr/>
              <a:t>‹nr.›</a:t>
            </a:fld>
            <a:endParaRPr lang="en-GB"/>
          </a:p>
        </p:txBody>
      </p:sp>
      <p:sp>
        <p:nvSpPr>
          <p:cNvPr id="9" name="Pladsholder til tekst 9"/>
          <p:cNvSpPr>
            <a:spLocks noGrp="1"/>
          </p:cNvSpPr>
          <p:nvPr>
            <p:ph type="body" sz="quarter" idx="15" hasCustomPrompt="1"/>
          </p:nvPr>
        </p:nvSpPr>
        <p:spPr>
          <a:xfrm>
            <a:off x="982663" y="2024063"/>
            <a:ext cx="10214464" cy="720725"/>
          </a:xfrm>
        </p:spPr>
        <p:txBody>
          <a:bodyPr/>
          <a:lstStyle>
            <a:lvl1pPr>
              <a:defRPr sz="2200">
                <a:solidFill>
                  <a:schemeClr val="accent1"/>
                </a:solidFill>
              </a:defRPr>
            </a:lvl1pPr>
          </a:lstStyle>
          <a:p>
            <a:pPr lvl="0"/>
            <a:r>
              <a:rPr lang="da-DK"/>
              <a:t>Indsæt underoverskrift eller indledning</a:t>
            </a:r>
          </a:p>
        </p:txBody>
      </p:sp>
      <p:sp>
        <p:nvSpPr>
          <p:cNvPr id="21" name="Pladsholder til tekst 20">
            <a:extLst>
              <a:ext uri="{FF2B5EF4-FFF2-40B4-BE49-F238E27FC236}">
                <a16:creationId xmlns:a16="http://schemas.microsoft.com/office/drawing/2014/main" id="{504E1570-7FD5-B94C-96B2-87EEE2656BB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982663" y="2916302"/>
            <a:ext cx="2398100" cy="3438000"/>
          </a:xfrm>
          <a:solidFill>
            <a:schemeClr val="accent1"/>
          </a:solidFill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24" name="Pladsholder til tekst 20">
            <a:extLst>
              <a:ext uri="{FF2B5EF4-FFF2-40B4-BE49-F238E27FC236}">
                <a16:creationId xmlns:a16="http://schemas.microsoft.com/office/drawing/2014/main" id="{C1474434-9748-3C4A-8FFE-6507601F8B8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597232" y="2916302"/>
            <a:ext cx="2398100" cy="3438000"/>
          </a:xfrm>
          <a:solidFill>
            <a:schemeClr val="accent2"/>
          </a:solidFill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25" name="Pladsholder til tekst 20">
            <a:extLst>
              <a:ext uri="{FF2B5EF4-FFF2-40B4-BE49-F238E27FC236}">
                <a16:creationId xmlns:a16="http://schemas.microsoft.com/office/drawing/2014/main" id="{9AEFC2A5-60D1-1B41-8B68-EE22149A305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11801" y="2916302"/>
            <a:ext cx="2398100" cy="3438000"/>
          </a:xfrm>
          <a:solidFill>
            <a:schemeClr val="bg2"/>
          </a:solidFill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26" name="Pladsholder til tekst 20">
            <a:extLst>
              <a:ext uri="{FF2B5EF4-FFF2-40B4-BE49-F238E27FC236}">
                <a16:creationId xmlns:a16="http://schemas.microsoft.com/office/drawing/2014/main" id="{E9448C85-B257-644C-B8A8-8DF0E31FC0AB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826370" y="2916302"/>
            <a:ext cx="2398100" cy="3438000"/>
          </a:xfrm>
          <a:solidFill>
            <a:schemeClr val="accent5"/>
          </a:solidFill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27" name="Text Placeholder 3">
            <a:extLst>
              <a:ext uri="{FF2B5EF4-FFF2-40B4-BE49-F238E27FC236}">
                <a16:creationId xmlns:a16="http://schemas.microsoft.com/office/drawing/2014/main" id="{5D6F8130-2DB6-AE4B-8369-FF1DA067AEA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35010" y="3078760"/>
            <a:ext cx="2136696" cy="817978"/>
          </a:xfrm>
        </p:spPr>
        <p:txBody>
          <a:bodyPr anchor="b" anchorCtr="0"/>
          <a:lstStyle>
            <a:lvl1pPr marL="0" indent="0" algn="l">
              <a:lnSpc>
                <a:spcPct val="83000"/>
              </a:lnSpc>
              <a:buFont typeface="Arial" panose="020B0604020202020204" pitchFamily="34" charset="0"/>
              <a:buNone/>
              <a:defRPr sz="2500" cap="all">
                <a:solidFill>
                  <a:schemeClr val="bg1"/>
                </a:solidFill>
              </a:defRPr>
            </a:lvl1pPr>
            <a:lvl2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2pPr>
            <a:lvl3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3pPr>
            <a:lvl4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4pPr>
            <a:lvl5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5pPr>
            <a:lvl6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6pPr>
            <a:lvl7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7pPr>
            <a:lvl8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8pPr>
            <a:lvl9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9pPr>
          </a:lstStyle>
          <a:p>
            <a:pPr lvl="0"/>
            <a:r>
              <a:rPr lang="da-DK"/>
              <a:t>Indsæt </a:t>
            </a:r>
            <a:br>
              <a:rPr lang="da-DK"/>
            </a:br>
            <a:r>
              <a:rPr lang="da-DK"/>
              <a:t>fakta</a:t>
            </a:r>
          </a:p>
        </p:txBody>
      </p:sp>
      <p:sp>
        <p:nvSpPr>
          <p:cNvPr id="28" name="Text Placeholder 4">
            <a:extLst>
              <a:ext uri="{FF2B5EF4-FFF2-40B4-BE49-F238E27FC236}">
                <a16:creationId xmlns:a16="http://schemas.microsoft.com/office/drawing/2014/main" id="{BE5129DE-B085-9B48-B3C2-DDFCB4E9986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131160" y="4000403"/>
            <a:ext cx="2140546" cy="2257784"/>
          </a:xfrm>
        </p:spPr>
        <p:txBody>
          <a:bodyPr/>
          <a:lstStyle>
            <a:lvl1pPr marL="0" indent="0" algn="l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  <a:lvl2pPr marL="0" indent="0" algn="ctr">
              <a:buNone/>
              <a:defRPr sz="2000">
                <a:solidFill>
                  <a:schemeClr val="tx1"/>
                </a:solidFill>
              </a:defRPr>
            </a:lvl2pPr>
            <a:lvl3pPr marL="216000" indent="0" algn="ctr">
              <a:buNone/>
              <a:defRPr sz="1800">
                <a:solidFill>
                  <a:schemeClr val="tx1"/>
                </a:solidFill>
              </a:defRPr>
            </a:lvl3pPr>
            <a:lvl4pPr marL="432000" indent="0" algn="ctr">
              <a:buNone/>
              <a:defRPr sz="1600">
                <a:solidFill>
                  <a:schemeClr val="tx1"/>
                </a:solidFill>
              </a:defRPr>
            </a:lvl4pPr>
            <a:lvl5pPr marL="648000" indent="0" algn="ctr">
              <a:buNone/>
              <a:defRPr sz="1400">
                <a:solidFill>
                  <a:schemeClr val="tx1"/>
                </a:solidFill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da-DK"/>
              <a:t>Tilføj tekst</a:t>
            </a:r>
          </a:p>
        </p:txBody>
      </p:sp>
      <p:sp>
        <p:nvSpPr>
          <p:cNvPr id="29" name="Text Placeholder 3">
            <a:extLst>
              <a:ext uri="{FF2B5EF4-FFF2-40B4-BE49-F238E27FC236}">
                <a16:creationId xmlns:a16="http://schemas.microsoft.com/office/drawing/2014/main" id="{54E2AF37-E71E-F54A-BE4C-70EAE52EEAB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743986" y="3078760"/>
            <a:ext cx="2136696" cy="817978"/>
          </a:xfrm>
        </p:spPr>
        <p:txBody>
          <a:bodyPr anchor="b" anchorCtr="0"/>
          <a:lstStyle>
            <a:lvl1pPr marL="0" indent="0" algn="l">
              <a:lnSpc>
                <a:spcPct val="83000"/>
              </a:lnSpc>
              <a:buFont typeface="Arial" panose="020B0604020202020204" pitchFamily="34" charset="0"/>
              <a:buNone/>
              <a:defRPr sz="2500" cap="all">
                <a:solidFill>
                  <a:schemeClr val="bg1"/>
                </a:solidFill>
              </a:defRPr>
            </a:lvl1pPr>
            <a:lvl2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2pPr>
            <a:lvl3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3pPr>
            <a:lvl4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4pPr>
            <a:lvl5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5pPr>
            <a:lvl6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6pPr>
            <a:lvl7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7pPr>
            <a:lvl8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8pPr>
            <a:lvl9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9pPr>
          </a:lstStyle>
          <a:p>
            <a:pPr lvl="0"/>
            <a:r>
              <a:rPr lang="da-DK"/>
              <a:t>Indsæt </a:t>
            </a:r>
            <a:br>
              <a:rPr lang="da-DK"/>
            </a:br>
            <a:r>
              <a:rPr lang="da-DK"/>
              <a:t>fakta</a:t>
            </a:r>
          </a:p>
        </p:txBody>
      </p:sp>
      <p:sp>
        <p:nvSpPr>
          <p:cNvPr id="30" name="Text Placeholder 4">
            <a:extLst>
              <a:ext uri="{FF2B5EF4-FFF2-40B4-BE49-F238E27FC236}">
                <a16:creationId xmlns:a16="http://schemas.microsoft.com/office/drawing/2014/main" id="{E5F89DFA-B682-8040-8D6C-BADC14138F0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740136" y="4000403"/>
            <a:ext cx="2140546" cy="2257784"/>
          </a:xfrm>
        </p:spPr>
        <p:txBody>
          <a:bodyPr/>
          <a:lstStyle>
            <a:lvl1pPr marL="0" indent="0" algn="l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  <a:lvl2pPr marL="0" indent="0" algn="ctr">
              <a:buNone/>
              <a:defRPr sz="2000">
                <a:solidFill>
                  <a:schemeClr val="tx1"/>
                </a:solidFill>
              </a:defRPr>
            </a:lvl2pPr>
            <a:lvl3pPr marL="216000" indent="0" algn="ctr">
              <a:buNone/>
              <a:defRPr sz="1800">
                <a:solidFill>
                  <a:schemeClr val="tx1"/>
                </a:solidFill>
              </a:defRPr>
            </a:lvl3pPr>
            <a:lvl4pPr marL="432000" indent="0" algn="ctr">
              <a:buNone/>
              <a:defRPr sz="1600">
                <a:solidFill>
                  <a:schemeClr val="tx1"/>
                </a:solidFill>
              </a:defRPr>
            </a:lvl4pPr>
            <a:lvl5pPr marL="648000" indent="0" algn="ctr">
              <a:buNone/>
              <a:defRPr sz="1400">
                <a:solidFill>
                  <a:schemeClr val="tx1"/>
                </a:solidFill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da-DK"/>
              <a:t>Tilføj tekst</a:t>
            </a:r>
          </a:p>
        </p:txBody>
      </p:sp>
      <p:sp>
        <p:nvSpPr>
          <p:cNvPr id="31" name="Text Placeholder 3">
            <a:extLst>
              <a:ext uri="{FF2B5EF4-FFF2-40B4-BE49-F238E27FC236}">
                <a16:creationId xmlns:a16="http://schemas.microsoft.com/office/drawing/2014/main" id="{941FBE6E-ED14-5140-A488-5284A55A8F3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352962" y="3078760"/>
            <a:ext cx="2136696" cy="817978"/>
          </a:xfrm>
        </p:spPr>
        <p:txBody>
          <a:bodyPr anchor="b" anchorCtr="0"/>
          <a:lstStyle>
            <a:lvl1pPr marL="0" indent="0" algn="l">
              <a:lnSpc>
                <a:spcPct val="83000"/>
              </a:lnSpc>
              <a:buFont typeface="Arial" panose="020B0604020202020204" pitchFamily="34" charset="0"/>
              <a:buNone/>
              <a:defRPr sz="2500" cap="all">
                <a:solidFill>
                  <a:schemeClr val="bg1"/>
                </a:solidFill>
              </a:defRPr>
            </a:lvl1pPr>
            <a:lvl2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2pPr>
            <a:lvl3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3pPr>
            <a:lvl4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4pPr>
            <a:lvl5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5pPr>
            <a:lvl6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6pPr>
            <a:lvl7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7pPr>
            <a:lvl8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8pPr>
            <a:lvl9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9pPr>
          </a:lstStyle>
          <a:p>
            <a:pPr lvl="0"/>
            <a:r>
              <a:rPr lang="da-DK"/>
              <a:t>Indsæt </a:t>
            </a:r>
            <a:br>
              <a:rPr lang="da-DK"/>
            </a:br>
            <a:r>
              <a:rPr lang="da-DK"/>
              <a:t>fakta</a:t>
            </a:r>
          </a:p>
        </p:txBody>
      </p:sp>
      <p:sp>
        <p:nvSpPr>
          <p:cNvPr id="32" name="Text Placeholder 4">
            <a:extLst>
              <a:ext uri="{FF2B5EF4-FFF2-40B4-BE49-F238E27FC236}">
                <a16:creationId xmlns:a16="http://schemas.microsoft.com/office/drawing/2014/main" id="{0CFC515D-6BD2-6F45-B5F2-67564A3F63D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349112" y="4000403"/>
            <a:ext cx="2140546" cy="2257784"/>
          </a:xfrm>
        </p:spPr>
        <p:txBody>
          <a:bodyPr/>
          <a:lstStyle>
            <a:lvl1pPr marL="0" indent="0" algn="l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  <a:lvl2pPr marL="0" indent="0" algn="ctr">
              <a:buNone/>
              <a:defRPr sz="2000">
                <a:solidFill>
                  <a:schemeClr val="tx1"/>
                </a:solidFill>
              </a:defRPr>
            </a:lvl2pPr>
            <a:lvl3pPr marL="216000" indent="0" algn="ctr">
              <a:buNone/>
              <a:defRPr sz="1800">
                <a:solidFill>
                  <a:schemeClr val="tx1"/>
                </a:solidFill>
              </a:defRPr>
            </a:lvl3pPr>
            <a:lvl4pPr marL="432000" indent="0" algn="ctr">
              <a:buNone/>
              <a:defRPr sz="1600">
                <a:solidFill>
                  <a:schemeClr val="tx1"/>
                </a:solidFill>
              </a:defRPr>
            </a:lvl4pPr>
            <a:lvl5pPr marL="648000" indent="0" algn="ctr">
              <a:buNone/>
              <a:defRPr sz="1400">
                <a:solidFill>
                  <a:schemeClr val="tx1"/>
                </a:solidFill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da-DK"/>
              <a:t>Tilføj tekst</a:t>
            </a:r>
          </a:p>
        </p:txBody>
      </p:sp>
      <p:sp>
        <p:nvSpPr>
          <p:cNvPr id="33" name="Text Placeholder 3">
            <a:extLst>
              <a:ext uri="{FF2B5EF4-FFF2-40B4-BE49-F238E27FC236}">
                <a16:creationId xmlns:a16="http://schemas.microsoft.com/office/drawing/2014/main" id="{3B79C489-0923-8D4F-8FF1-A87C901F23C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978716" y="3078760"/>
            <a:ext cx="2136696" cy="817978"/>
          </a:xfrm>
        </p:spPr>
        <p:txBody>
          <a:bodyPr anchor="b" anchorCtr="0"/>
          <a:lstStyle>
            <a:lvl1pPr marL="0" indent="0" algn="l">
              <a:lnSpc>
                <a:spcPct val="83000"/>
              </a:lnSpc>
              <a:buFont typeface="Arial" panose="020B0604020202020204" pitchFamily="34" charset="0"/>
              <a:buNone/>
              <a:defRPr sz="2500" cap="all">
                <a:solidFill>
                  <a:schemeClr val="bg1"/>
                </a:solidFill>
              </a:defRPr>
            </a:lvl1pPr>
            <a:lvl2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2pPr>
            <a:lvl3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3pPr>
            <a:lvl4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4pPr>
            <a:lvl5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5pPr>
            <a:lvl6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6pPr>
            <a:lvl7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7pPr>
            <a:lvl8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8pPr>
            <a:lvl9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9pPr>
          </a:lstStyle>
          <a:p>
            <a:pPr lvl="0"/>
            <a:r>
              <a:rPr lang="da-DK"/>
              <a:t>Indsæt </a:t>
            </a:r>
            <a:br>
              <a:rPr lang="da-DK"/>
            </a:br>
            <a:r>
              <a:rPr lang="da-DK"/>
              <a:t>fakta</a:t>
            </a:r>
          </a:p>
        </p:txBody>
      </p:sp>
      <p:sp>
        <p:nvSpPr>
          <p:cNvPr id="34" name="Text Placeholder 4">
            <a:extLst>
              <a:ext uri="{FF2B5EF4-FFF2-40B4-BE49-F238E27FC236}">
                <a16:creationId xmlns:a16="http://schemas.microsoft.com/office/drawing/2014/main" id="{032721F4-3138-C84F-987A-B1996ABE4AA9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8974866" y="4000403"/>
            <a:ext cx="2140546" cy="2257784"/>
          </a:xfrm>
        </p:spPr>
        <p:txBody>
          <a:bodyPr/>
          <a:lstStyle>
            <a:lvl1pPr marL="0" indent="0" algn="l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  <a:lvl2pPr marL="0" indent="0" algn="ctr">
              <a:buNone/>
              <a:defRPr sz="2000">
                <a:solidFill>
                  <a:schemeClr val="tx1"/>
                </a:solidFill>
              </a:defRPr>
            </a:lvl2pPr>
            <a:lvl3pPr marL="216000" indent="0" algn="ctr">
              <a:buNone/>
              <a:defRPr sz="1800">
                <a:solidFill>
                  <a:schemeClr val="tx1"/>
                </a:solidFill>
              </a:defRPr>
            </a:lvl3pPr>
            <a:lvl4pPr marL="432000" indent="0" algn="ctr">
              <a:buNone/>
              <a:defRPr sz="1600">
                <a:solidFill>
                  <a:schemeClr val="tx1"/>
                </a:solidFill>
              </a:defRPr>
            </a:lvl4pPr>
            <a:lvl5pPr marL="648000" indent="0" algn="ctr">
              <a:buNone/>
              <a:defRPr sz="1400">
                <a:solidFill>
                  <a:schemeClr val="tx1"/>
                </a:solidFill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da-DK"/>
              <a:t>Tilføj tekst</a:t>
            </a:r>
          </a:p>
        </p:txBody>
      </p:sp>
    </p:spTree>
    <p:extLst>
      <p:ext uri="{BB962C8B-B14F-4D97-AF65-F5344CB8AC3E}">
        <p14:creationId xmlns:p14="http://schemas.microsoft.com/office/powerpoint/2010/main" val="166711085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faktabokse med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Indsæt overskrift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en-GB" smtClean="0"/>
              <a:pPr/>
              <a:t>‹nr.›</a:t>
            </a:fld>
            <a:endParaRPr lang="en-GB"/>
          </a:p>
        </p:txBody>
      </p:sp>
      <p:sp>
        <p:nvSpPr>
          <p:cNvPr id="9" name="Pladsholder til tekst 9"/>
          <p:cNvSpPr>
            <a:spLocks noGrp="1"/>
          </p:cNvSpPr>
          <p:nvPr>
            <p:ph type="body" sz="quarter" idx="15" hasCustomPrompt="1"/>
          </p:nvPr>
        </p:nvSpPr>
        <p:spPr>
          <a:xfrm>
            <a:off x="982663" y="2024063"/>
            <a:ext cx="10214464" cy="400355"/>
          </a:xfrm>
        </p:spPr>
        <p:txBody>
          <a:bodyPr/>
          <a:lstStyle>
            <a:lvl1pPr>
              <a:defRPr sz="2200">
                <a:solidFill>
                  <a:schemeClr val="accent1"/>
                </a:solidFill>
              </a:defRPr>
            </a:lvl1pPr>
          </a:lstStyle>
          <a:p>
            <a:pPr lvl="0"/>
            <a:r>
              <a:rPr lang="da-DK"/>
              <a:t>Indsæt underoverskrift eller indledning</a:t>
            </a:r>
          </a:p>
        </p:txBody>
      </p:sp>
      <p:sp>
        <p:nvSpPr>
          <p:cNvPr id="21" name="Pladsholder til tekst 20">
            <a:extLst>
              <a:ext uri="{FF2B5EF4-FFF2-40B4-BE49-F238E27FC236}">
                <a16:creationId xmlns:a16="http://schemas.microsoft.com/office/drawing/2014/main" id="{504E1570-7FD5-B94C-96B2-87EEE2656BB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982663" y="3657600"/>
            <a:ext cx="2398100" cy="2696702"/>
          </a:xfrm>
          <a:solidFill>
            <a:schemeClr val="accent1"/>
          </a:solidFill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24" name="Pladsholder til tekst 20">
            <a:extLst>
              <a:ext uri="{FF2B5EF4-FFF2-40B4-BE49-F238E27FC236}">
                <a16:creationId xmlns:a16="http://schemas.microsoft.com/office/drawing/2014/main" id="{C1474434-9748-3C4A-8FFE-6507601F8B8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597232" y="3657600"/>
            <a:ext cx="2398100" cy="2696702"/>
          </a:xfrm>
          <a:solidFill>
            <a:schemeClr val="accent1"/>
          </a:solidFill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25" name="Pladsholder til tekst 20">
            <a:extLst>
              <a:ext uri="{FF2B5EF4-FFF2-40B4-BE49-F238E27FC236}">
                <a16:creationId xmlns:a16="http://schemas.microsoft.com/office/drawing/2014/main" id="{9AEFC2A5-60D1-1B41-8B68-EE22149A305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11801" y="3657600"/>
            <a:ext cx="2398100" cy="2696702"/>
          </a:xfrm>
          <a:solidFill>
            <a:schemeClr val="accent1"/>
          </a:solidFill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26" name="Pladsholder til tekst 20">
            <a:extLst>
              <a:ext uri="{FF2B5EF4-FFF2-40B4-BE49-F238E27FC236}">
                <a16:creationId xmlns:a16="http://schemas.microsoft.com/office/drawing/2014/main" id="{E9448C85-B257-644C-B8A8-8DF0E31FC0AB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826370" y="3657600"/>
            <a:ext cx="2398100" cy="2696702"/>
          </a:xfrm>
          <a:solidFill>
            <a:schemeClr val="accent1"/>
          </a:solidFill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27" name="Text Placeholder 3">
            <a:extLst>
              <a:ext uri="{FF2B5EF4-FFF2-40B4-BE49-F238E27FC236}">
                <a16:creationId xmlns:a16="http://schemas.microsoft.com/office/drawing/2014/main" id="{5D6F8130-2DB6-AE4B-8369-FF1DA067AEA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35010" y="3758269"/>
            <a:ext cx="2136696" cy="817978"/>
          </a:xfrm>
        </p:spPr>
        <p:txBody>
          <a:bodyPr anchor="b" anchorCtr="0"/>
          <a:lstStyle>
            <a:lvl1pPr marL="0" indent="0" algn="l">
              <a:lnSpc>
                <a:spcPct val="83000"/>
              </a:lnSpc>
              <a:buFont typeface="Arial" panose="020B0604020202020204" pitchFamily="34" charset="0"/>
              <a:buNone/>
              <a:defRPr sz="2500" cap="all">
                <a:solidFill>
                  <a:schemeClr val="bg1"/>
                </a:solidFill>
              </a:defRPr>
            </a:lvl1pPr>
            <a:lvl2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2pPr>
            <a:lvl3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3pPr>
            <a:lvl4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4pPr>
            <a:lvl5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5pPr>
            <a:lvl6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6pPr>
            <a:lvl7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7pPr>
            <a:lvl8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8pPr>
            <a:lvl9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9pPr>
          </a:lstStyle>
          <a:p>
            <a:pPr lvl="0"/>
            <a:r>
              <a:rPr lang="da-DK"/>
              <a:t>Indsæt </a:t>
            </a:r>
            <a:br>
              <a:rPr lang="da-DK"/>
            </a:br>
            <a:r>
              <a:rPr lang="da-DK"/>
              <a:t>fakta</a:t>
            </a:r>
          </a:p>
        </p:txBody>
      </p:sp>
      <p:sp>
        <p:nvSpPr>
          <p:cNvPr id="28" name="Text Placeholder 4">
            <a:extLst>
              <a:ext uri="{FF2B5EF4-FFF2-40B4-BE49-F238E27FC236}">
                <a16:creationId xmlns:a16="http://schemas.microsoft.com/office/drawing/2014/main" id="{BE5129DE-B085-9B48-B3C2-DDFCB4E9986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131160" y="4679912"/>
            <a:ext cx="2140546" cy="1519553"/>
          </a:xfrm>
        </p:spPr>
        <p:txBody>
          <a:bodyPr/>
          <a:lstStyle>
            <a:lvl1pPr marL="0" indent="0" algn="l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  <a:lvl2pPr marL="0" indent="0" algn="ctr">
              <a:buNone/>
              <a:defRPr sz="2000">
                <a:solidFill>
                  <a:schemeClr val="tx1"/>
                </a:solidFill>
              </a:defRPr>
            </a:lvl2pPr>
            <a:lvl3pPr marL="216000" indent="0" algn="ctr">
              <a:buNone/>
              <a:defRPr sz="1800">
                <a:solidFill>
                  <a:schemeClr val="tx1"/>
                </a:solidFill>
              </a:defRPr>
            </a:lvl3pPr>
            <a:lvl4pPr marL="432000" indent="0" algn="ctr">
              <a:buNone/>
              <a:defRPr sz="1600">
                <a:solidFill>
                  <a:schemeClr val="tx1"/>
                </a:solidFill>
              </a:defRPr>
            </a:lvl4pPr>
            <a:lvl5pPr marL="648000" indent="0" algn="ctr">
              <a:buNone/>
              <a:defRPr sz="1400">
                <a:solidFill>
                  <a:schemeClr val="tx1"/>
                </a:solidFill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da-DK"/>
              <a:t>Tilføj tekst</a:t>
            </a:r>
          </a:p>
        </p:txBody>
      </p:sp>
      <p:sp>
        <p:nvSpPr>
          <p:cNvPr id="29" name="Text Placeholder 3">
            <a:extLst>
              <a:ext uri="{FF2B5EF4-FFF2-40B4-BE49-F238E27FC236}">
                <a16:creationId xmlns:a16="http://schemas.microsoft.com/office/drawing/2014/main" id="{54E2AF37-E71E-F54A-BE4C-70EAE52EEAB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743986" y="3758269"/>
            <a:ext cx="2136696" cy="817978"/>
          </a:xfrm>
        </p:spPr>
        <p:txBody>
          <a:bodyPr anchor="b" anchorCtr="0"/>
          <a:lstStyle>
            <a:lvl1pPr marL="0" indent="0" algn="l">
              <a:lnSpc>
                <a:spcPct val="83000"/>
              </a:lnSpc>
              <a:buFont typeface="Arial" panose="020B0604020202020204" pitchFamily="34" charset="0"/>
              <a:buNone/>
              <a:defRPr sz="2500" cap="all">
                <a:solidFill>
                  <a:schemeClr val="bg1"/>
                </a:solidFill>
              </a:defRPr>
            </a:lvl1pPr>
            <a:lvl2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2pPr>
            <a:lvl3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3pPr>
            <a:lvl4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4pPr>
            <a:lvl5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5pPr>
            <a:lvl6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6pPr>
            <a:lvl7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7pPr>
            <a:lvl8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8pPr>
            <a:lvl9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9pPr>
          </a:lstStyle>
          <a:p>
            <a:pPr lvl="0"/>
            <a:r>
              <a:rPr lang="da-DK"/>
              <a:t>Indsæt </a:t>
            </a:r>
            <a:br>
              <a:rPr lang="da-DK"/>
            </a:br>
            <a:r>
              <a:rPr lang="da-DK"/>
              <a:t>fakta</a:t>
            </a:r>
          </a:p>
        </p:txBody>
      </p:sp>
      <p:sp>
        <p:nvSpPr>
          <p:cNvPr id="30" name="Text Placeholder 4">
            <a:extLst>
              <a:ext uri="{FF2B5EF4-FFF2-40B4-BE49-F238E27FC236}">
                <a16:creationId xmlns:a16="http://schemas.microsoft.com/office/drawing/2014/main" id="{E5F89DFA-B682-8040-8D6C-BADC14138F0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740136" y="4679912"/>
            <a:ext cx="2140546" cy="1519553"/>
          </a:xfrm>
        </p:spPr>
        <p:txBody>
          <a:bodyPr/>
          <a:lstStyle>
            <a:lvl1pPr marL="0" indent="0" algn="l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  <a:lvl2pPr marL="0" indent="0" algn="ctr">
              <a:buNone/>
              <a:defRPr sz="2000">
                <a:solidFill>
                  <a:schemeClr val="tx1"/>
                </a:solidFill>
              </a:defRPr>
            </a:lvl2pPr>
            <a:lvl3pPr marL="216000" indent="0" algn="ctr">
              <a:buNone/>
              <a:defRPr sz="1800">
                <a:solidFill>
                  <a:schemeClr val="tx1"/>
                </a:solidFill>
              </a:defRPr>
            </a:lvl3pPr>
            <a:lvl4pPr marL="432000" indent="0" algn="ctr">
              <a:buNone/>
              <a:defRPr sz="1600">
                <a:solidFill>
                  <a:schemeClr val="tx1"/>
                </a:solidFill>
              </a:defRPr>
            </a:lvl4pPr>
            <a:lvl5pPr marL="648000" indent="0" algn="ctr">
              <a:buNone/>
              <a:defRPr sz="1400">
                <a:solidFill>
                  <a:schemeClr val="tx1"/>
                </a:solidFill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da-DK"/>
              <a:t>Tilføj tekst</a:t>
            </a:r>
          </a:p>
        </p:txBody>
      </p:sp>
      <p:sp>
        <p:nvSpPr>
          <p:cNvPr id="31" name="Text Placeholder 3">
            <a:extLst>
              <a:ext uri="{FF2B5EF4-FFF2-40B4-BE49-F238E27FC236}">
                <a16:creationId xmlns:a16="http://schemas.microsoft.com/office/drawing/2014/main" id="{941FBE6E-ED14-5140-A488-5284A55A8F3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352962" y="3758269"/>
            <a:ext cx="2136696" cy="817978"/>
          </a:xfrm>
        </p:spPr>
        <p:txBody>
          <a:bodyPr anchor="b" anchorCtr="0"/>
          <a:lstStyle>
            <a:lvl1pPr marL="0" indent="0" algn="l">
              <a:lnSpc>
                <a:spcPct val="83000"/>
              </a:lnSpc>
              <a:buFont typeface="Arial" panose="020B0604020202020204" pitchFamily="34" charset="0"/>
              <a:buNone/>
              <a:defRPr sz="2500" cap="all">
                <a:solidFill>
                  <a:schemeClr val="bg1"/>
                </a:solidFill>
              </a:defRPr>
            </a:lvl1pPr>
            <a:lvl2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2pPr>
            <a:lvl3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3pPr>
            <a:lvl4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4pPr>
            <a:lvl5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5pPr>
            <a:lvl6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6pPr>
            <a:lvl7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7pPr>
            <a:lvl8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8pPr>
            <a:lvl9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9pPr>
          </a:lstStyle>
          <a:p>
            <a:pPr lvl="0"/>
            <a:r>
              <a:rPr lang="da-DK"/>
              <a:t>Indsæt </a:t>
            </a:r>
            <a:br>
              <a:rPr lang="da-DK"/>
            </a:br>
            <a:r>
              <a:rPr lang="da-DK"/>
              <a:t>fakta</a:t>
            </a:r>
          </a:p>
        </p:txBody>
      </p:sp>
      <p:sp>
        <p:nvSpPr>
          <p:cNvPr id="32" name="Text Placeholder 4">
            <a:extLst>
              <a:ext uri="{FF2B5EF4-FFF2-40B4-BE49-F238E27FC236}">
                <a16:creationId xmlns:a16="http://schemas.microsoft.com/office/drawing/2014/main" id="{0CFC515D-6BD2-6F45-B5F2-67564A3F63D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349112" y="4679912"/>
            <a:ext cx="2140546" cy="1519553"/>
          </a:xfrm>
        </p:spPr>
        <p:txBody>
          <a:bodyPr/>
          <a:lstStyle>
            <a:lvl1pPr marL="0" indent="0" algn="l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  <a:lvl2pPr marL="0" indent="0" algn="ctr">
              <a:buNone/>
              <a:defRPr sz="2000">
                <a:solidFill>
                  <a:schemeClr val="tx1"/>
                </a:solidFill>
              </a:defRPr>
            </a:lvl2pPr>
            <a:lvl3pPr marL="216000" indent="0" algn="ctr">
              <a:buNone/>
              <a:defRPr sz="1800">
                <a:solidFill>
                  <a:schemeClr val="tx1"/>
                </a:solidFill>
              </a:defRPr>
            </a:lvl3pPr>
            <a:lvl4pPr marL="432000" indent="0" algn="ctr">
              <a:buNone/>
              <a:defRPr sz="1600">
                <a:solidFill>
                  <a:schemeClr val="tx1"/>
                </a:solidFill>
              </a:defRPr>
            </a:lvl4pPr>
            <a:lvl5pPr marL="648000" indent="0" algn="ctr">
              <a:buNone/>
              <a:defRPr sz="1400">
                <a:solidFill>
                  <a:schemeClr val="tx1"/>
                </a:solidFill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da-DK"/>
              <a:t>Tilføj tekst</a:t>
            </a:r>
          </a:p>
        </p:txBody>
      </p:sp>
      <p:sp>
        <p:nvSpPr>
          <p:cNvPr id="33" name="Text Placeholder 3">
            <a:extLst>
              <a:ext uri="{FF2B5EF4-FFF2-40B4-BE49-F238E27FC236}">
                <a16:creationId xmlns:a16="http://schemas.microsoft.com/office/drawing/2014/main" id="{3B79C489-0923-8D4F-8FF1-A87C901F23C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978716" y="3758269"/>
            <a:ext cx="2136696" cy="817978"/>
          </a:xfrm>
        </p:spPr>
        <p:txBody>
          <a:bodyPr anchor="b" anchorCtr="0"/>
          <a:lstStyle>
            <a:lvl1pPr marL="0" indent="0" algn="l">
              <a:lnSpc>
                <a:spcPct val="83000"/>
              </a:lnSpc>
              <a:buFont typeface="Arial" panose="020B0604020202020204" pitchFamily="34" charset="0"/>
              <a:buNone/>
              <a:defRPr sz="2500" cap="all">
                <a:solidFill>
                  <a:schemeClr val="bg1"/>
                </a:solidFill>
              </a:defRPr>
            </a:lvl1pPr>
            <a:lvl2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2pPr>
            <a:lvl3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3pPr>
            <a:lvl4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4pPr>
            <a:lvl5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5pPr>
            <a:lvl6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6pPr>
            <a:lvl7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7pPr>
            <a:lvl8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8pPr>
            <a:lvl9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9pPr>
          </a:lstStyle>
          <a:p>
            <a:pPr lvl="0"/>
            <a:r>
              <a:rPr lang="da-DK"/>
              <a:t>Indsæt </a:t>
            </a:r>
            <a:br>
              <a:rPr lang="da-DK"/>
            </a:br>
            <a:r>
              <a:rPr lang="da-DK"/>
              <a:t>fakta</a:t>
            </a:r>
          </a:p>
        </p:txBody>
      </p:sp>
      <p:sp>
        <p:nvSpPr>
          <p:cNvPr id="34" name="Text Placeholder 4">
            <a:extLst>
              <a:ext uri="{FF2B5EF4-FFF2-40B4-BE49-F238E27FC236}">
                <a16:creationId xmlns:a16="http://schemas.microsoft.com/office/drawing/2014/main" id="{032721F4-3138-C84F-987A-B1996ABE4AA9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8974866" y="4679912"/>
            <a:ext cx="2140546" cy="1519553"/>
          </a:xfrm>
        </p:spPr>
        <p:txBody>
          <a:bodyPr/>
          <a:lstStyle>
            <a:lvl1pPr marL="0" indent="0" algn="l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  <a:lvl2pPr marL="0" indent="0" algn="ctr">
              <a:buNone/>
              <a:defRPr sz="2000">
                <a:solidFill>
                  <a:schemeClr val="tx1"/>
                </a:solidFill>
              </a:defRPr>
            </a:lvl2pPr>
            <a:lvl3pPr marL="216000" indent="0" algn="ctr">
              <a:buNone/>
              <a:defRPr sz="1800">
                <a:solidFill>
                  <a:schemeClr val="tx1"/>
                </a:solidFill>
              </a:defRPr>
            </a:lvl3pPr>
            <a:lvl4pPr marL="432000" indent="0" algn="ctr">
              <a:buNone/>
              <a:defRPr sz="1600">
                <a:solidFill>
                  <a:schemeClr val="tx1"/>
                </a:solidFill>
              </a:defRPr>
            </a:lvl4pPr>
            <a:lvl5pPr marL="648000" indent="0" algn="ctr">
              <a:buNone/>
              <a:defRPr sz="1400">
                <a:solidFill>
                  <a:schemeClr val="tx1"/>
                </a:solidFill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da-DK"/>
              <a:t>Tilføj tekst</a:t>
            </a:r>
          </a:p>
        </p:txBody>
      </p:sp>
      <p:sp>
        <p:nvSpPr>
          <p:cNvPr id="7" name="Pladsholder til billede 6">
            <a:extLst>
              <a:ext uri="{FF2B5EF4-FFF2-40B4-BE49-F238E27FC236}">
                <a16:creationId xmlns:a16="http://schemas.microsoft.com/office/drawing/2014/main" id="{E1B3C7FE-A5C5-DB43-8F81-6B58E0617478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982663" y="2528083"/>
            <a:ext cx="2398712" cy="112951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marR="0" indent="0" algn="just" defTabSz="9144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accent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/>
              <a:t>Tilføje billede</a:t>
            </a:r>
          </a:p>
        </p:txBody>
      </p:sp>
      <p:sp>
        <p:nvSpPr>
          <p:cNvPr id="23" name="Pladsholder til billede 6">
            <a:extLst>
              <a:ext uri="{FF2B5EF4-FFF2-40B4-BE49-F238E27FC236}">
                <a16:creationId xmlns:a16="http://schemas.microsoft.com/office/drawing/2014/main" id="{0DD12C78-FFFA-B441-91D8-3D10BA150646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3600028" y="2528083"/>
            <a:ext cx="2398712" cy="112951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accent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/>
              <a:t>Tilføje billede</a:t>
            </a:r>
          </a:p>
        </p:txBody>
      </p:sp>
      <p:sp>
        <p:nvSpPr>
          <p:cNvPr id="35" name="Pladsholder til billede 6">
            <a:extLst>
              <a:ext uri="{FF2B5EF4-FFF2-40B4-BE49-F238E27FC236}">
                <a16:creationId xmlns:a16="http://schemas.microsoft.com/office/drawing/2014/main" id="{5433A101-EEC2-1A43-BCC6-EA29BC4C8101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6209005" y="2528083"/>
            <a:ext cx="2398712" cy="112951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accent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/>
              <a:t>Tilføje billede</a:t>
            </a:r>
          </a:p>
        </p:txBody>
      </p:sp>
      <p:sp>
        <p:nvSpPr>
          <p:cNvPr id="36" name="Pladsholder til billede 6">
            <a:extLst>
              <a:ext uri="{FF2B5EF4-FFF2-40B4-BE49-F238E27FC236}">
                <a16:creationId xmlns:a16="http://schemas.microsoft.com/office/drawing/2014/main" id="{C060D71F-6125-7045-8FC0-37F1BD04BF91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8826370" y="2528083"/>
            <a:ext cx="2398712" cy="112951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accent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/>
              <a:t>Tilføje billede</a:t>
            </a:r>
          </a:p>
        </p:txBody>
      </p:sp>
    </p:spTree>
    <p:extLst>
      <p:ext uri="{BB962C8B-B14F-4D97-AF65-F5344CB8AC3E}">
        <p14:creationId xmlns:p14="http://schemas.microsoft.com/office/powerpoint/2010/main" val="1867883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ndholdsbok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Indsæt overskrift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en-GB" smtClean="0"/>
              <a:pPr/>
              <a:t>‹nr.›</a:t>
            </a:fld>
            <a:endParaRPr lang="en-GB"/>
          </a:p>
        </p:txBody>
      </p:sp>
      <p:sp>
        <p:nvSpPr>
          <p:cNvPr id="9" name="Pladsholder til tekst 9"/>
          <p:cNvSpPr>
            <a:spLocks noGrp="1"/>
          </p:cNvSpPr>
          <p:nvPr>
            <p:ph type="body" sz="quarter" idx="15" hasCustomPrompt="1"/>
          </p:nvPr>
        </p:nvSpPr>
        <p:spPr>
          <a:xfrm>
            <a:off x="982663" y="2024063"/>
            <a:ext cx="10214464" cy="720725"/>
          </a:xfrm>
        </p:spPr>
        <p:txBody>
          <a:bodyPr/>
          <a:lstStyle>
            <a:lvl1pPr>
              <a:defRPr sz="2200">
                <a:solidFill>
                  <a:schemeClr val="accent1"/>
                </a:solidFill>
              </a:defRPr>
            </a:lvl1pPr>
          </a:lstStyle>
          <a:p>
            <a:pPr lvl="0"/>
            <a:r>
              <a:rPr lang="da-DK"/>
              <a:t>Indsæt underoverskrift eller indledning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82664" y="2852738"/>
            <a:ext cx="4860000" cy="330358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indsætte brødtekst</a:t>
            </a:r>
          </a:p>
          <a:p>
            <a:pPr lvl="1"/>
            <a:r>
              <a:rPr lang="da-DK"/>
              <a:t>Second </a:t>
            </a:r>
            <a:r>
              <a:rPr lang="da-DK" err="1"/>
              <a:t>level</a:t>
            </a:r>
            <a:endParaRPr lang="da-DK"/>
          </a:p>
          <a:p>
            <a:pPr lvl="2"/>
            <a:r>
              <a:rPr lang="da-DK"/>
              <a:t>Third </a:t>
            </a:r>
            <a:r>
              <a:rPr lang="da-DK" err="1"/>
              <a:t>level</a:t>
            </a:r>
            <a:endParaRPr lang="da-DK"/>
          </a:p>
          <a:p>
            <a:pPr lvl="3"/>
            <a:r>
              <a:rPr lang="da-DK" err="1"/>
              <a:t>Fourth</a:t>
            </a:r>
            <a:r>
              <a:rPr lang="da-DK"/>
              <a:t> </a:t>
            </a:r>
            <a:r>
              <a:rPr lang="da-DK" err="1"/>
              <a:t>level</a:t>
            </a:r>
            <a:endParaRPr lang="da-DK"/>
          </a:p>
          <a:p>
            <a:pPr lvl="4"/>
            <a:r>
              <a:rPr lang="da-DK"/>
              <a:t>Fifth </a:t>
            </a:r>
            <a:r>
              <a:rPr lang="da-DK" err="1"/>
              <a:t>level</a:t>
            </a:r>
            <a:endParaRPr lang="da-DK"/>
          </a:p>
        </p:txBody>
      </p:sp>
      <p:sp>
        <p:nvSpPr>
          <p:cNvPr id="15" name="Content Placeholder 2"/>
          <p:cNvSpPr>
            <a:spLocks noGrp="1"/>
          </p:cNvSpPr>
          <p:nvPr>
            <p:ph idx="17" hasCustomPrompt="1"/>
          </p:nvPr>
        </p:nvSpPr>
        <p:spPr>
          <a:xfrm>
            <a:off x="6337127" y="2852738"/>
            <a:ext cx="4860000" cy="330358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indsætte brødtekst</a:t>
            </a:r>
          </a:p>
          <a:p>
            <a:pPr lvl="1"/>
            <a:r>
              <a:rPr lang="da-DK"/>
              <a:t>Second </a:t>
            </a:r>
            <a:r>
              <a:rPr lang="da-DK" err="1"/>
              <a:t>level</a:t>
            </a:r>
            <a:endParaRPr lang="da-DK"/>
          </a:p>
          <a:p>
            <a:pPr lvl="2"/>
            <a:r>
              <a:rPr lang="da-DK"/>
              <a:t>Third </a:t>
            </a:r>
            <a:r>
              <a:rPr lang="da-DK" err="1"/>
              <a:t>level</a:t>
            </a:r>
            <a:endParaRPr lang="da-DK"/>
          </a:p>
          <a:p>
            <a:pPr lvl="3"/>
            <a:r>
              <a:rPr lang="da-DK" err="1"/>
              <a:t>Fourth</a:t>
            </a:r>
            <a:r>
              <a:rPr lang="da-DK"/>
              <a:t> </a:t>
            </a:r>
            <a:r>
              <a:rPr lang="da-DK" err="1"/>
              <a:t>level</a:t>
            </a:r>
            <a:endParaRPr lang="da-DK"/>
          </a:p>
          <a:p>
            <a:pPr lvl="4"/>
            <a:r>
              <a:rPr lang="da-DK"/>
              <a:t>Fifth </a:t>
            </a:r>
            <a:r>
              <a:rPr lang="da-DK" err="1"/>
              <a:t>level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3162914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lsides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-3600" y="-3600"/>
            <a:ext cx="12196800" cy="6861600"/>
          </a:xfrm>
          <a:solidFill>
            <a:schemeClr val="bg1">
              <a:lumMod val="95000"/>
            </a:schemeClr>
          </a:solidFill>
        </p:spPr>
        <p:txBody>
          <a:bodyPr tIns="648000" anchor="ctr" anchorCtr="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accent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/>
              <a:t>Træk billede til pladsholder eller klik på symbol for at tilføje billede</a:t>
            </a:r>
          </a:p>
        </p:txBody>
      </p:sp>
      <p:sp>
        <p:nvSpPr>
          <p:cNvPr id="9" name="Date_DateCustomA"/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/>
          </a:p>
        </p:txBody>
      </p:sp>
      <p:sp>
        <p:nvSpPr>
          <p:cNvPr id="10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/>
          </a:p>
        </p:txBody>
      </p:sp>
      <p:sp>
        <p:nvSpPr>
          <p:cNvPr id="11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6523222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lsidesbille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-3600" y="-3600"/>
            <a:ext cx="12196800" cy="6861600"/>
          </a:xfrm>
          <a:solidFill>
            <a:schemeClr val="bg1">
              <a:lumMod val="95000"/>
            </a:schemeClr>
          </a:solidFill>
        </p:spPr>
        <p:txBody>
          <a:bodyPr tIns="648000" anchor="ctr" anchorCtr="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accent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/>
              <a:t>Træk billede til pladsholder eller klik på symbol for at tilføje billede</a:t>
            </a:r>
          </a:p>
        </p:txBody>
      </p:sp>
      <p:sp>
        <p:nvSpPr>
          <p:cNvPr id="9" name="Date_DateCustomA"/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/>
          </a:p>
        </p:txBody>
      </p:sp>
      <p:sp>
        <p:nvSpPr>
          <p:cNvPr id="10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/>
          </a:p>
        </p:txBody>
      </p:sp>
      <p:sp>
        <p:nvSpPr>
          <p:cNvPr id="11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68837300-163F-DC47-9B9C-D8493E8F69E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3761376"/>
            <a:ext cx="6749592" cy="2535237"/>
          </a:xfrm>
          <a:solidFill>
            <a:schemeClr val="accent1">
              <a:alpha val="82000"/>
            </a:schemeClr>
          </a:solidFill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a-DK"/>
              <a:t>.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77FF458B-15FF-6B49-B25A-4260DC5E65E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85680" y="5249848"/>
            <a:ext cx="5364292" cy="839867"/>
          </a:xfrm>
        </p:spPr>
        <p:txBody>
          <a:bodyPr/>
          <a:lstStyle>
            <a:lvl1pPr marL="0" indent="0" algn="l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  <a:lvl2pPr marL="0" indent="0" algn="ctr">
              <a:buNone/>
              <a:defRPr sz="2000">
                <a:solidFill>
                  <a:schemeClr val="tx1"/>
                </a:solidFill>
              </a:defRPr>
            </a:lvl2pPr>
            <a:lvl3pPr marL="216000" indent="0" algn="ctr">
              <a:buNone/>
              <a:defRPr sz="1800">
                <a:solidFill>
                  <a:schemeClr val="tx1"/>
                </a:solidFill>
              </a:defRPr>
            </a:lvl3pPr>
            <a:lvl4pPr marL="432000" indent="0" algn="ctr">
              <a:buNone/>
              <a:defRPr sz="1600">
                <a:solidFill>
                  <a:schemeClr val="tx1"/>
                </a:solidFill>
              </a:defRPr>
            </a:lvl4pPr>
            <a:lvl5pPr marL="648000" indent="0" algn="ctr">
              <a:buNone/>
              <a:defRPr sz="1400">
                <a:solidFill>
                  <a:schemeClr val="tx1"/>
                </a:solidFill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da-DK"/>
              <a:t>Tilføj kort tekst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2E921A19-2C33-D149-9AE6-ECF43EC313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85680" y="4069772"/>
            <a:ext cx="5364291" cy="1030127"/>
          </a:xfrm>
        </p:spPr>
        <p:txBody>
          <a:bodyPr anchor="b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da-DK"/>
              <a:t>Indsæt overskrift</a:t>
            </a:r>
          </a:p>
        </p:txBody>
      </p:sp>
    </p:spTree>
    <p:extLst>
      <p:ext uri="{BB962C8B-B14F-4D97-AF65-F5344CB8AC3E}">
        <p14:creationId xmlns:p14="http://schemas.microsoft.com/office/powerpoint/2010/main" val="369867164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lsidesbillede med teks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-3600" y="-3600"/>
            <a:ext cx="12196800" cy="6861600"/>
          </a:xfrm>
          <a:solidFill>
            <a:schemeClr val="bg1">
              <a:lumMod val="95000"/>
            </a:schemeClr>
          </a:solidFill>
        </p:spPr>
        <p:txBody>
          <a:bodyPr tIns="648000" anchor="ctr" anchorCtr="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accent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/>
              <a:t>Træk billede til pladsholder eller klik på symbol for at tilføje billede</a:t>
            </a:r>
          </a:p>
        </p:txBody>
      </p:sp>
      <p:sp>
        <p:nvSpPr>
          <p:cNvPr id="9" name="Date_DateCustomA"/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/>
          </a:p>
        </p:txBody>
      </p:sp>
      <p:sp>
        <p:nvSpPr>
          <p:cNvPr id="10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/>
          </a:p>
        </p:txBody>
      </p:sp>
      <p:sp>
        <p:nvSpPr>
          <p:cNvPr id="11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68837300-163F-DC47-9B9C-D8493E8F69E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58639" y="0"/>
            <a:ext cx="4242062" cy="6858000"/>
          </a:xfrm>
          <a:solidFill>
            <a:schemeClr val="accent1">
              <a:alpha val="82000"/>
            </a:schemeClr>
          </a:solidFill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a-DK"/>
              <a:t>.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77FF458B-15FF-6B49-B25A-4260DC5E65E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672980" y="2607740"/>
            <a:ext cx="3337528" cy="3519683"/>
          </a:xfrm>
        </p:spPr>
        <p:txBody>
          <a:bodyPr/>
          <a:lstStyle>
            <a:lvl1pPr marL="0" indent="0" algn="l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  <a:lvl2pPr marL="0" indent="0" algn="ctr">
              <a:buNone/>
              <a:defRPr sz="2000">
                <a:solidFill>
                  <a:schemeClr val="tx1"/>
                </a:solidFill>
              </a:defRPr>
            </a:lvl2pPr>
            <a:lvl3pPr marL="216000" indent="0" algn="ctr">
              <a:buNone/>
              <a:defRPr sz="1800">
                <a:solidFill>
                  <a:schemeClr val="tx1"/>
                </a:solidFill>
              </a:defRPr>
            </a:lvl3pPr>
            <a:lvl4pPr marL="432000" indent="0" algn="ctr">
              <a:buNone/>
              <a:defRPr sz="1600">
                <a:solidFill>
                  <a:schemeClr val="tx1"/>
                </a:solidFill>
              </a:defRPr>
            </a:lvl4pPr>
            <a:lvl5pPr marL="648000" indent="0" algn="ctr">
              <a:buNone/>
              <a:defRPr sz="1400">
                <a:solidFill>
                  <a:schemeClr val="tx1"/>
                </a:solidFill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da-DK"/>
              <a:t>Tilføj tekst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2E921A19-2C33-D149-9AE6-ECF43EC313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72980" y="789245"/>
            <a:ext cx="3337528" cy="1576883"/>
          </a:xfrm>
        </p:spPr>
        <p:txBody>
          <a:bodyPr anchor="b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da-DK"/>
              <a:t>Indsæt overskrift</a:t>
            </a:r>
          </a:p>
        </p:txBody>
      </p:sp>
    </p:spTree>
    <p:extLst>
      <p:ext uri="{BB962C8B-B14F-4D97-AF65-F5344CB8AC3E}">
        <p14:creationId xmlns:p14="http://schemas.microsoft.com/office/powerpoint/2010/main" val="320857575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_DateCustomA"/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/>
          </a:p>
        </p:txBody>
      </p:sp>
      <p:sp>
        <p:nvSpPr>
          <p:cNvPr id="10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/>
          </a:p>
        </p:txBody>
      </p:sp>
      <p:sp>
        <p:nvSpPr>
          <p:cNvPr id="11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6" name="Logo">
            <a:extLst>
              <a:ext uri="{FF2B5EF4-FFF2-40B4-BE49-F238E27FC236}">
                <a16:creationId xmlns:a16="http://schemas.microsoft.com/office/drawing/2014/main" id="{22772A8C-5A1B-E74C-98FD-E87FD5A802C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86558" y="364150"/>
            <a:ext cx="1433231" cy="173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08224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u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5F867355-AAA7-FD40-B0C3-7BAE5A5FC3F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Bef>
                <a:spcPts val="750"/>
              </a:spcBef>
            </a:pPr>
            <a:endParaRPr lang="da-DK" sz="2000" noProof="0"/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D8A753AC-05F3-AD4C-BF95-2BE4A21C048C}"/>
              </a:ext>
            </a:extLst>
          </p:cNvPr>
          <p:cNvSpPr txBox="1"/>
          <p:nvPr userDrawn="1"/>
        </p:nvSpPr>
        <p:spPr>
          <a:xfrm>
            <a:off x="3479800" y="1876695"/>
            <a:ext cx="5232400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a-DK" sz="5000">
                <a:solidFill>
                  <a:schemeClr val="bg1"/>
                </a:solidFill>
              </a:rPr>
              <a:t>PAUSE</a:t>
            </a:r>
          </a:p>
        </p:txBody>
      </p:sp>
      <p:pic>
        <p:nvPicPr>
          <p:cNvPr id="11" name="Billede 10">
            <a:extLst>
              <a:ext uri="{FF2B5EF4-FFF2-40B4-BE49-F238E27FC236}">
                <a16:creationId xmlns:a16="http://schemas.microsoft.com/office/drawing/2014/main" id="{23DDF7F7-0AC1-C443-BA29-DD597A10C38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60575" y="2261415"/>
            <a:ext cx="4020155" cy="3935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681834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ørgsmå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299" b="1121"/>
          <a:stretch/>
        </p:blipFill>
        <p:spPr>
          <a:xfrm>
            <a:off x="-16298" y="0"/>
            <a:ext cx="12208298" cy="6857999"/>
          </a:xfrm>
          <a:prstGeom prst="rect">
            <a:avLst/>
          </a:prstGeom>
        </p:spPr>
      </p:pic>
      <p:sp>
        <p:nvSpPr>
          <p:cNvPr id="3" name="Pladsholder til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389376" y="5822731"/>
            <a:ext cx="6410325" cy="377825"/>
          </a:xfrm>
        </p:spPr>
        <p:txBody>
          <a:bodyPr/>
          <a:lstStyle>
            <a:lvl1pPr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a-DK"/>
              <a:t>KONTAKT: Tlf.: xx xx xx xx Mail: </a:t>
            </a:r>
            <a:r>
              <a:rPr lang="da-DK" err="1"/>
              <a:t>XXX@energinet.dk</a:t>
            </a:r>
            <a:endParaRPr lang="da-DK"/>
          </a:p>
        </p:txBody>
      </p:sp>
      <p:sp>
        <p:nvSpPr>
          <p:cNvPr id="4" name="Tekstfelt 3"/>
          <p:cNvSpPr txBox="1"/>
          <p:nvPr userDrawn="1"/>
        </p:nvSpPr>
        <p:spPr>
          <a:xfrm>
            <a:off x="2701158" y="2026750"/>
            <a:ext cx="6600497" cy="15388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000">
                <a:solidFill>
                  <a:schemeClr val="bg1"/>
                </a:solidFill>
              </a:rPr>
              <a:t>SPØRGSMÅL</a:t>
            </a:r>
          </a:p>
        </p:txBody>
      </p:sp>
    </p:spTree>
    <p:extLst>
      <p:ext uri="{BB962C8B-B14F-4D97-AF65-F5344CB8AC3E}">
        <p14:creationId xmlns:p14="http://schemas.microsoft.com/office/powerpoint/2010/main" val="304943131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ugergu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ast overskrift"/>
          <p:cNvSpPr txBox="1"/>
          <p:nvPr userDrawn="1"/>
        </p:nvSpPr>
        <p:spPr>
          <a:xfrm>
            <a:off x="982663" y="539750"/>
            <a:ext cx="9361487" cy="650171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da-DK" sz="32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Brugerguide - Slet før anvendelse</a:t>
            </a:r>
          </a:p>
        </p:txBody>
      </p:sp>
      <p:sp>
        <p:nvSpPr>
          <p:cNvPr id="17" name="Text Box 2"/>
          <p:cNvSpPr txBox="1">
            <a:spLocks noChangeArrowheads="1"/>
          </p:cNvSpPr>
          <p:nvPr userDrawn="1"/>
        </p:nvSpPr>
        <p:spPr bwMode="auto">
          <a:xfrm>
            <a:off x="982667" y="1833789"/>
            <a:ext cx="2280360" cy="4678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  <a:defRPr/>
            </a:pPr>
            <a:r>
              <a:rPr lang="da-DK" sz="1000" b="1" noProof="1">
                <a:latin typeface="Arial" panose="020B0604020202020204" pitchFamily="34" charset="0"/>
                <a:cs typeface="Arial" panose="020B0604020202020204" pitchFamily="34" charset="0"/>
              </a:rPr>
              <a:t>Brug</a:t>
            </a:r>
            <a:r>
              <a:rPr lang="da-DK" sz="1000" b="1" baseline="0" noProof="1">
                <a:latin typeface="Arial" panose="020B0604020202020204" pitchFamily="34" charset="0"/>
                <a:cs typeface="Arial" panose="020B0604020202020204" pitchFamily="34" charset="0"/>
              </a:rPr>
              <a:t> tekst typografier</a:t>
            </a:r>
            <a:endParaRPr lang="da-DK" sz="1000" b="1" noProof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TAB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gå frem i tekst-niveauer. Klik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derefter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skifte fra et niveau til et næste.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gå tilbage i tekst-niveauer,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SHIFT+TAB.</a:t>
            </a:r>
            <a:endParaRPr lang="da-DK" altLang="da-DK" sz="900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Alternativt kan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Forøg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Formindsk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listeniveau bruges.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Bullet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-knappen for at fjerne og</a:t>
            </a: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sætte bullet på igen.</a:t>
            </a:r>
            <a:endParaRPr lang="da-DK" altLang="da-DK" sz="900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 layouts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fanen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Startside.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menupunktet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Nyt dias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indsætte nyt slide.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det layout, du ønsker,</a:t>
            </a: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ændre dit nuværende layout til et alternativt.</a:t>
            </a:r>
          </a:p>
          <a:p>
            <a:pPr fontAlgn="auto">
              <a:spcBef>
                <a:spcPts val="1200"/>
              </a:spcBef>
              <a:spcAft>
                <a:spcPts val="600"/>
              </a:spcAft>
              <a:buFont typeface="+mj-lt"/>
              <a:buNone/>
              <a:defRPr/>
            </a:pP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Nulstil slide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None/>
              <a:tabLst/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fanen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Hjem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None/>
              <a:tabLst/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Nulstil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nulstille placering, størrelse og formatering af pladsholdere til layoutets oprindelige design .</a:t>
            </a:r>
          </a:p>
          <a:p>
            <a:pPr eaLnBrk="1" hangingPunct="1">
              <a:spcAft>
                <a:spcPts val="600"/>
              </a:spcAft>
              <a:defRPr/>
            </a:pPr>
            <a:endParaRPr lang="da-DK" sz="900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240"/>
              </a:spcAft>
              <a:defRPr/>
            </a:pPr>
            <a:endParaRPr lang="da-DK" sz="90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 Box 3"/>
          <p:cNvSpPr txBox="1">
            <a:spLocks noChangeArrowheads="1"/>
          </p:cNvSpPr>
          <p:nvPr userDrawn="1"/>
        </p:nvSpPr>
        <p:spPr bwMode="auto">
          <a:xfrm>
            <a:off x="5039973" y="1833789"/>
            <a:ext cx="1927222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  <a:defRPr/>
            </a:pP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 billede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På slides med billedpladsholder,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ikonet og vælg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Indsæt.</a:t>
            </a:r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Beskær billede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da-DK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Markér billedet. Klik på fanen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Billedværktøjer</a:t>
            </a: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Formater</a:t>
            </a: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da-DK" altLang="da-DK" sz="900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Beskær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ændre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billedets fokus/størrelse.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Ønsker du at skalere billedet, så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hold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-knappen nede, mens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 trækker i billedets hjørner.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Tips: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Hvis du sletter billedet og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indsætter et nyt, kan billedet lægge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 foran tekst og grafik. Hvis dette sker, højreklik på billedet og vælg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Placer bagest.</a:t>
            </a:r>
          </a:p>
        </p:txBody>
      </p:sp>
      <p:sp>
        <p:nvSpPr>
          <p:cNvPr id="19" name="Text Box 4"/>
          <p:cNvSpPr txBox="1">
            <a:spLocks noChangeArrowheads="1"/>
          </p:cNvSpPr>
          <p:nvPr userDrawn="1"/>
        </p:nvSpPr>
        <p:spPr bwMode="auto">
          <a:xfrm>
            <a:off x="9062174" y="1815926"/>
            <a:ext cx="2256615" cy="3508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  <a:defRPr/>
            </a:pP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justere sidenummerering, </a:t>
            </a:r>
            <a:b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dato og sidefod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Gør dette som</a:t>
            </a: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det sidste i din præsentation, så det slår igennem på alle slides.</a:t>
            </a:r>
            <a:endParaRPr lang="da-DK" sz="900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fanen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Indsæt.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Sidehoved og Sidef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(indtast evt. tekst i sidefod).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Anvend på alle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eller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Anvend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hvis det kun skal være på et enkelt slide.</a:t>
            </a:r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Hjælpelinjer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se hjælpelinjer.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fanen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 sæt hak ved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Hjælpelinjer.</a:t>
            </a:r>
          </a:p>
          <a:p>
            <a:pPr eaLnBrk="1" hangingPunct="1">
              <a:spcAft>
                <a:spcPts val="600"/>
              </a:spcAft>
              <a:defRPr/>
            </a:pPr>
            <a:endParaRPr lang="da-DK" altLang="da-DK" sz="900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Tips: Alt + F9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hurtig visning af hjælpelinjer.</a:t>
            </a:r>
          </a:p>
          <a:p>
            <a:pPr eaLnBrk="1" hangingPunct="1">
              <a:spcAft>
                <a:spcPts val="600"/>
              </a:spcAft>
              <a:defRPr/>
            </a:pPr>
            <a:endParaRPr lang="da-DK" altLang="da-DK" sz="900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2" name="1 Forøg formindsk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43464" y="2877130"/>
            <a:ext cx="549328" cy="285228"/>
          </a:xfrm>
          <a:prstGeom prst="rect">
            <a:avLst/>
          </a:prstGeom>
        </p:spPr>
      </p:pic>
      <p:pic>
        <p:nvPicPr>
          <p:cNvPr id="26" name="2 Ny slide"/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57383" y="3958874"/>
            <a:ext cx="363713" cy="647461"/>
          </a:xfrm>
          <a:prstGeom prst="rect">
            <a:avLst/>
          </a:prstGeom>
        </p:spPr>
      </p:pic>
      <p:pic>
        <p:nvPicPr>
          <p:cNvPr id="27" name="4 Nulstil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145551" y="5464557"/>
            <a:ext cx="547241" cy="197798"/>
          </a:xfrm>
          <a:prstGeom prst="rect">
            <a:avLst/>
          </a:prstGeom>
        </p:spPr>
      </p:pic>
      <p:pic>
        <p:nvPicPr>
          <p:cNvPr id="30" name="5 Indsæt billede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967195" y="2075087"/>
            <a:ext cx="262151" cy="256054"/>
          </a:xfrm>
          <a:prstGeom prst="rect">
            <a:avLst/>
          </a:prstGeom>
        </p:spPr>
      </p:pic>
      <p:pic>
        <p:nvPicPr>
          <p:cNvPr id="31" name="6 Beskær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6929570" y="3095427"/>
            <a:ext cx="337400" cy="321707"/>
          </a:xfrm>
          <a:prstGeom prst="rect">
            <a:avLst/>
          </a:prstGeom>
        </p:spPr>
      </p:pic>
      <p:pic>
        <p:nvPicPr>
          <p:cNvPr id="32" name="7 Skalér billede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6945349" y="3543401"/>
            <a:ext cx="359695" cy="335309"/>
          </a:xfrm>
          <a:prstGeom prst="rect">
            <a:avLst/>
          </a:prstGeom>
        </p:spPr>
      </p:pic>
      <p:pic>
        <p:nvPicPr>
          <p:cNvPr id="33" name="Picture 13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3239595" y="3321050"/>
            <a:ext cx="199287" cy="192169"/>
          </a:xfrm>
          <a:prstGeom prst="rect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45349" y="2723498"/>
            <a:ext cx="595309" cy="350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199850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ikkerheds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Bef>
                <a:spcPts val="750"/>
              </a:spcBef>
            </a:pPr>
            <a:endParaRPr lang="da-DK" sz="2000" noProof="0"/>
          </a:p>
        </p:txBody>
      </p:sp>
      <p:pic>
        <p:nvPicPr>
          <p:cNvPr id="6" name="Billede 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03086" y="2146300"/>
            <a:ext cx="1655064" cy="1636776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50507" y="2146300"/>
            <a:ext cx="1655064" cy="1636776"/>
          </a:xfrm>
          <a:prstGeom prst="rect">
            <a:avLst/>
          </a:prstGeom>
        </p:spPr>
      </p:pic>
      <p:pic>
        <p:nvPicPr>
          <p:cNvPr id="8" name="Billede 7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97928" y="2146300"/>
            <a:ext cx="1655064" cy="1636776"/>
          </a:xfrm>
          <a:prstGeom prst="rect">
            <a:avLst/>
          </a:prstGeom>
        </p:spPr>
      </p:pic>
      <p:pic>
        <p:nvPicPr>
          <p:cNvPr id="9" name="Billede 8"/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55665" y="2146300"/>
            <a:ext cx="1655064" cy="1636776"/>
          </a:xfrm>
          <a:prstGeom prst="rect">
            <a:avLst/>
          </a:prstGeom>
        </p:spPr>
      </p:pic>
      <p:sp>
        <p:nvSpPr>
          <p:cNvPr id="10" name="Tekstfelt 9"/>
          <p:cNvSpPr txBox="1"/>
          <p:nvPr userDrawn="1"/>
        </p:nvSpPr>
        <p:spPr>
          <a:xfrm>
            <a:off x="1555054" y="4057651"/>
            <a:ext cx="2073972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200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SIKKERHEDSGUIDE</a:t>
            </a:r>
          </a:p>
          <a:p>
            <a:endParaRPr lang="da-DK" sz="2000" err="1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" name="Tekstfelt 10"/>
          <p:cNvSpPr txBox="1"/>
          <p:nvPr userDrawn="1"/>
        </p:nvSpPr>
        <p:spPr>
          <a:xfrm>
            <a:off x="4118517" y="4057651"/>
            <a:ext cx="166792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200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NØDUDGANGE</a:t>
            </a:r>
          </a:p>
        </p:txBody>
      </p:sp>
      <p:sp>
        <p:nvSpPr>
          <p:cNvPr id="12" name="Tekstfelt 11"/>
          <p:cNvSpPr txBox="1"/>
          <p:nvPr userDrawn="1"/>
        </p:nvSpPr>
        <p:spPr>
          <a:xfrm>
            <a:off x="6188773" y="4057651"/>
            <a:ext cx="2073972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200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HJERTESTARTER</a:t>
            </a:r>
          </a:p>
        </p:txBody>
      </p:sp>
      <p:sp>
        <p:nvSpPr>
          <p:cNvPr id="13" name="Tekstfelt 12"/>
          <p:cNvSpPr txBox="1"/>
          <p:nvPr userDrawn="1"/>
        </p:nvSpPr>
        <p:spPr>
          <a:xfrm>
            <a:off x="8674803" y="4057651"/>
            <a:ext cx="1864518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200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SAMLINGSSTED</a:t>
            </a:r>
          </a:p>
        </p:txBody>
      </p:sp>
    </p:spTree>
    <p:extLst>
      <p:ext uri="{BB962C8B-B14F-4D97-AF65-F5344CB8AC3E}">
        <p14:creationId xmlns:p14="http://schemas.microsoft.com/office/powerpoint/2010/main" val="333875736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dditio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Placeholder 11">
            <a:extLst>
              <a:ext uri="{FF2B5EF4-FFF2-40B4-BE49-F238E27FC236}">
                <a16:creationId xmlns:a16="http://schemas.microsoft.com/office/drawing/2014/main" id="{C20F246E-2493-49A3-BF80-54A5AD14E6F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930753" y="6391618"/>
            <a:ext cx="3927063" cy="153888"/>
          </a:xfrm>
          <a:noFill/>
        </p:spPr>
        <p:txBody>
          <a:bodyPr wrap="square" tIns="0" bIns="0" rtlCol="0">
            <a:sp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None/>
              <a:defRPr lang="en-GB" sz="1000" i="1" noProof="0" dirty="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pPr marL="0" lvl="0" fontAlgn="t"/>
            <a:r>
              <a:rPr lang="en-GB" noProof="0"/>
              <a:t>Text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49AA1B77-7DF0-4567-95E3-77291F8C5586}"/>
              </a:ext>
            </a:extLst>
          </p:cNvPr>
          <p:cNvGrpSpPr/>
          <p:nvPr userDrawn="1"/>
        </p:nvGrpSpPr>
        <p:grpSpPr>
          <a:xfrm>
            <a:off x="422605" y="1621402"/>
            <a:ext cx="1943710" cy="4188723"/>
            <a:chOff x="422605" y="1621402"/>
            <a:chExt cx="1943710" cy="4188723"/>
          </a:xfrm>
        </p:grpSpPr>
        <p:sp>
          <p:nvSpPr>
            <p:cNvPr id="47" name="Rektangel 11">
              <a:extLst>
                <a:ext uri="{FF2B5EF4-FFF2-40B4-BE49-F238E27FC236}">
                  <a16:creationId xmlns:a16="http://schemas.microsoft.com/office/drawing/2014/main" id="{A36DFFEE-AA38-4364-9186-9155F68D755D}"/>
                </a:ext>
              </a:extLst>
            </p:cNvPr>
            <p:cNvSpPr/>
            <p:nvPr userDrawn="1"/>
          </p:nvSpPr>
          <p:spPr>
            <a:xfrm>
              <a:off x="422605" y="1621402"/>
              <a:ext cx="1943710" cy="4188723"/>
            </a:xfrm>
            <a:prstGeom prst="rect">
              <a:avLst/>
            </a:prstGeom>
            <a:solidFill>
              <a:srgbClr val="71A4B9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799" noProof="0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CAE7C033-ECB2-42FF-BCA2-74E48FB0437F}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1862666" y="2057400"/>
              <a:ext cx="255600" cy="255600"/>
            </a:xfrm>
            <a:prstGeom prst="rect">
              <a:avLst/>
            </a:prstGeom>
            <a:ln w="28575">
              <a:solidFill>
                <a:schemeClr val="bg2"/>
              </a:solidFill>
            </a:ln>
          </p:spPr>
          <p:txBody>
            <a:bodyPr vert="horz" lIns="0" tIns="0" rIns="0" bIns="0" rtlCol="0" anchor="ctr" anchorCtr="1">
              <a:noAutofit/>
            </a:bodyPr>
            <a:lstStyle/>
            <a:p>
              <a:pPr lvl="0" indent="0">
                <a:lnSpc>
                  <a:spcPct val="100000"/>
                </a:lnSpc>
                <a:spcBef>
                  <a:spcPts val="0"/>
                </a:spcBef>
                <a:buFont typeface="Arial" panose="020B0604020202020204" pitchFamily="34" charset="0"/>
                <a:buNone/>
              </a:pPr>
              <a:endParaRPr lang="en-GB" sz="1000" b="0" cap="all" baseline="0" noProof="0">
                <a:solidFill>
                  <a:schemeClr val="tx1"/>
                </a:solidFill>
              </a:endParaRP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934AB5F8-B846-437A-B3CA-E8FC582117F1}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1862666" y="2353733"/>
              <a:ext cx="255600" cy="255600"/>
            </a:xfrm>
            <a:prstGeom prst="rect">
              <a:avLst/>
            </a:prstGeom>
            <a:ln w="28575">
              <a:solidFill>
                <a:schemeClr val="bg2"/>
              </a:solidFill>
            </a:ln>
          </p:spPr>
          <p:txBody>
            <a:bodyPr vert="horz" lIns="0" tIns="0" rIns="0" bIns="0" rtlCol="0" anchor="ctr" anchorCtr="1">
              <a:noAutofit/>
            </a:bodyPr>
            <a:lstStyle/>
            <a:p>
              <a:pPr lvl="0" indent="0">
                <a:lnSpc>
                  <a:spcPct val="100000"/>
                </a:lnSpc>
                <a:spcBef>
                  <a:spcPts val="0"/>
                </a:spcBef>
                <a:buFont typeface="Arial" panose="020B0604020202020204" pitchFamily="34" charset="0"/>
                <a:buNone/>
              </a:pPr>
              <a:endParaRPr lang="en-GB" sz="1000" b="0" cap="all" baseline="0" noProof="0">
                <a:solidFill>
                  <a:schemeClr val="tx1"/>
                </a:solidFill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A1EF8F91-523F-4619-A821-8B94B4BDB262}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1862666" y="2954866"/>
              <a:ext cx="255600" cy="255600"/>
            </a:xfrm>
            <a:prstGeom prst="rect">
              <a:avLst/>
            </a:prstGeom>
            <a:ln w="28575">
              <a:solidFill>
                <a:schemeClr val="bg2"/>
              </a:solidFill>
            </a:ln>
          </p:spPr>
          <p:txBody>
            <a:bodyPr vert="horz" lIns="0" tIns="0" rIns="0" bIns="0" rtlCol="0" anchor="ctr" anchorCtr="1">
              <a:noAutofit/>
            </a:bodyPr>
            <a:lstStyle/>
            <a:p>
              <a:pPr lvl="0" indent="0">
                <a:lnSpc>
                  <a:spcPct val="100000"/>
                </a:lnSpc>
                <a:spcBef>
                  <a:spcPts val="0"/>
                </a:spcBef>
                <a:buFont typeface="Arial" panose="020B0604020202020204" pitchFamily="34" charset="0"/>
                <a:buNone/>
              </a:pPr>
              <a:endParaRPr lang="en-GB" sz="1000" b="0" cap="all" baseline="0" noProof="0">
                <a:solidFill>
                  <a:schemeClr val="tx1"/>
                </a:solidFill>
              </a:endParaRP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2F2BA4E9-FBF1-4A5D-94C5-F2D7873445CF}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1862666" y="2650067"/>
              <a:ext cx="255600" cy="255600"/>
            </a:xfrm>
            <a:prstGeom prst="rect">
              <a:avLst/>
            </a:prstGeom>
            <a:ln w="28575">
              <a:solidFill>
                <a:schemeClr val="bg2"/>
              </a:solidFill>
            </a:ln>
          </p:spPr>
          <p:txBody>
            <a:bodyPr vert="horz" lIns="0" tIns="0" rIns="0" bIns="0" rtlCol="0" anchor="ctr" anchorCtr="1">
              <a:noAutofit/>
            </a:bodyPr>
            <a:lstStyle/>
            <a:p>
              <a:pPr lvl="0" indent="0">
                <a:lnSpc>
                  <a:spcPct val="100000"/>
                </a:lnSpc>
                <a:spcBef>
                  <a:spcPts val="0"/>
                </a:spcBef>
                <a:buFont typeface="Arial" panose="020B0604020202020204" pitchFamily="34" charset="0"/>
                <a:buNone/>
              </a:pPr>
              <a:endParaRPr lang="en-GB" sz="1000" b="0" cap="all" baseline="0" noProof="0">
                <a:solidFill>
                  <a:schemeClr val="tx1"/>
                </a:solidFill>
              </a:endParaRPr>
            </a:p>
          </p:txBody>
        </p:sp>
      </p:grpSp>
      <p:sp>
        <p:nvSpPr>
          <p:cNvPr id="8" name="Rektangel 10">
            <a:extLst>
              <a:ext uri="{FF2B5EF4-FFF2-40B4-BE49-F238E27FC236}">
                <a16:creationId xmlns:a16="http://schemas.microsoft.com/office/drawing/2014/main" id="{79D0E7BC-13E4-4687-BEB5-CA86CD280DCE}"/>
              </a:ext>
            </a:extLst>
          </p:cNvPr>
          <p:cNvSpPr/>
          <p:nvPr userDrawn="1"/>
        </p:nvSpPr>
        <p:spPr>
          <a:xfrm>
            <a:off x="422605" y="785223"/>
            <a:ext cx="1943710" cy="702250"/>
          </a:xfrm>
          <a:prstGeom prst="rect">
            <a:avLst/>
          </a:prstGeom>
          <a:solidFill>
            <a:srgbClr val="71A4B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799" noProof="0"/>
          </a:p>
        </p:txBody>
      </p:sp>
      <p:cxnSp>
        <p:nvCxnSpPr>
          <p:cNvPr id="10" name="Rak 6">
            <a:extLst>
              <a:ext uri="{FF2B5EF4-FFF2-40B4-BE49-F238E27FC236}">
                <a16:creationId xmlns:a16="http://schemas.microsoft.com/office/drawing/2014/main" id="{829E77F4-85A2-4183-B2FA-88B47C2E630D}"/>
              </a:ext>
            </a:extLst>
          </p:cNvPr>
          <p:cNvCxnSpPr>
            <a:cxnSpLocks/>
          </p:cNvCxnSpPr>
          <p:nvPr userDrawn="1"/>
        </p:nvCxnSpPr>
        <p:spPr>
          <a:xfrm>
            <a:off x="6550830" y="1660519"/>
            <a:ext cx="0" cy="4016057"/>
          </a:xfrm>
          <a:prstGeom prst="line">
            <a:avLst/>
          </a:prstGeom>
          <a:ln w="25400">
            <a:solidFill>
              <a:srgbClr val="71A4B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56A6E6BF-EF46-4A44-9F45-92272E4DC0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9333" y="689165"/>
            <a:ext cx="7432194" cy="77557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800A389-F091-4C38-9F58-94C96EDB74C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78C2CE-2F76-45D4-B316-83FDDAA778AE}" type="slidenum">
              <a:rPr lang="en-GB" noProof="0" smtClean="0"/>
              <a:pPr/>
              <a:t>‹nr.›</a:t>
            </a:fld>
            <a:endParaRPr lang="en-GB" noProof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7FBE0E9A-ACCC-4A84-B890-690467BF4B2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74990" y="922338"/>
            <a:ext cx="1481664" cy="492125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/>
              <a:t>XX</a:t>
            </a:r>
          </a:p>
        </p:txBody>
      </p:sp>
      <p:sp>
        <p:nvSpPr>
          <p:cNvPr id="13" name="Rektangel 24">
            <a:extLst>
              <a:ext uri="{FF2B5EF4-FFF2-40B4-BE49-F238E27FC236}">
                <a16:creationId xmlns:a16="http://schemas.microsoft.com/office/drawing/2014/main" id="{9447B498-7D9D-4168-B631-FFD636DA97C8}"/>
              </a:ext>
            </a:extLst>
          </p:cNvPr>
          <p:cNvSpPr/>
          <p:nvPr userDrawn="1"/>
        </p:nvSpPr>
        <p:spPr>
          <a:xfrm>
            <a:off x="514896" y="1756377"/>
            <a:ext cx="125463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3578">
              <a:spcBef>
                <a:spcPts val="300"/>
              </a:spcBef>
              <a:defRPr/>
            </a:pPr>
            <a:r>
              <a:rPr lang="en-GB" sz="1600" b="1" noProof="0">
                <a:solidFill>
                  <a:srgbClr val="16315C"/>
                </a:solidFill>
                <a:latin typeface="Arial"/>
                <a:cs typeface="Arial"/>
              </a:rPr>
              <a:t>Type:</a:t>
            </a:r>
          </a:p>
          <a:p>
            <a:pPr defTabSz="913578">
              <a:spcBef>
                <a:spcPts val="300"/>
              </a:spcBef>
              <a:defRPr/>
            </a:pPr>
            <a:r>
              <a:rPr lang="en-GB" sz="1600" noProof="0">
                <a:solidFill>
                  <a:srgbClr val="16315C"/>
                </a:solidFill>
                <a:latin typeface="Arial"/>
                <a:cs typeface="Arial"/>
              </a:rPr>
              <a:t>Information</a:t>
            </a:r>
          </a:p>
          <a:p>
            <a:pPr defTabSz="913578">
              <a:spcBef>
                <a:spcPts val="300"/>
              </a:spcBef>
              <a:defRPr/>
            </a:pPr>
            <a:r>
              <a:rPr lang="en-GB" sz="1600" noProof="0">
                <a:solidFill>
                  <a:srgbClr val="16315C"/>
                </a:solidFill>
                <a:latin typeface="Arial"/>
                <a:cs typeface="Arial"/>
              </a:rPr>
              <a:t>Discussion</a:t>
            </a:r>
          </a:p>
          <a:p>
            <a:pPr defTabSz="913578">
              <a:spcBef>
                <a:spcPts val="300"/>
              </a:spcBef>
              <a:defRPr/>
            </a:pPr>
            <a:r>
              <a:rPr lang="en-GB" sz="1600" noProof="0">
                <a:solidFill>
                  <a:srgbClr val="16315C"/>
                </a:solidFill>
                <a:latin typeface="Arial"/>
                <a:cs typeface="Arial"/>
              </a:rPr>
              <a:t>Guidance</a:t>
            </a:r>
          </a:p>
          <a:p>
            <a:pPr defTabSz="913578">
              <a:spcBef>
                <a:spcPts val="300"/>
              </a:spcBef>
              <a:defRPr/>
            </a:pPr>
            <a:r>
              <a:rPr lang="en-GB" sz="1600" noProof="0">
                <a:solidFill>
                  <a:srgbClr val="16315C"/>
                </a:solidFill>
                <a:latin typeface="Arial"/>
                <a:cs typeface="Arial"/>
              </a:rPr>
              <a:t>Decision</a:t>
            </a:r>
          </a:p>
        </p:txBody>
      </p:sp>
      <p:sp>
        <p:nvSpPr>
          <p:cNvPr id="22" name="Text Placeholder 11">
            <a:extLst>
              <a:ext uri="{FF2B5EF4-FFF2-40B4-BE49-F238E27FC236}">
                <a16:creationId xmlns:a16="http://schemas.microsoft.com/office/drawing/2014/main" id="{E87CDA17-CF61-4887-8D01-B7C9A08728C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01133" y="3648607"/>
            <a:ext cx="1532467" cy="262993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300"/>
              </a:spcBef>
              <a:buNone/>
              <a:defRPr sz="1600" b="1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GB" noProof="0"/>
              <a:t>Sender:</a:t>
            </a:r>
          </a:p>
        </p:txBody>
      </p:sp>
      <p:sp>
        <p:nvSpPr>
          <p:cNvPr id="23" name="Text Placeholder 11">
            <a:extLst>
              <a:ext uri="{FF2B5EF4-FFF2-40B4-BE49-F238E27FC236}">
                <a16:creationId xmlns:a16="http://schemas.microsoft.com/office/drawing/2014/main" id="{D6025C0A-F7DD-4033-968D-F99BF0685DE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01133" y="3911073"/>
            <a:ext cx="1532467" cy="262993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300"/>
              </a:spcBef>
              <a:buNone/>
              <a:defRPr sz="16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GB" noProof="0"/>
              <a:t>Text</a:t>
            </a:r>
          </a:p>
        </p:txBody>
      </p:sp>
      <p:sp>
        <p:nvSpPr>
          <p:cNvPr id="24" name="Text Placeholder 11">
            <a:extLst>
              <a:ext uri="{FF2B5EF4-FFF2-40B4-BE49-F238E27FC236}">
                <a16:creationId xmlns:a16="http://schemas.microsoft.com/office/drawing/2014/main" id="{8FA38FA7-146C-4CCC-8078-DDC055E285F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01133" y="4402141"/>
            <a:ext cx="1532467" cy="262993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300"/>
              </a:spcBef>
              <a:buNone/>
              <a:defRPr sz="1600" b="1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GB" noProof="0"/>
              <a:t>Presenter:</a:t>
            </a:r>
          </a:p>
        </p:txBody>
      </p:sp>
      <p:sp>
        <p:nvSpPr>
          <p:cNvPr id="25" name="Text Placeholder 11">
            <a:extLst>
              <a:ext uri="{FF2B5EF4-FFF2-40B4-BE49-F238E27FC236}">
                <a16:creationId xmlns:a16="http://schemas.microsoft.com/office/drawing/2014/main" id="{35E16986-CB57-445B-B8BC-7FDE562BA54A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01133" y="4664607"/>
            <a:ext cx="1532467" cy="262993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300"/>
              </a:spcBef>
              <a:buNone/>
              <a:defRPr sz="16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GB" noProof="0"/>
              <a:t>Text</a:t>
            </a:r>
          </a:p>
        </p:txBody>
      </p:sp>
      <p:sp>
        <p:nvSpPr>
          <p:cNvPr id="29" name="Text Placeholder 11">
            <a:extLst>
              <a:ext uri="{FF2B5EF4-FFF2-40B4-BE49-F238E27FC236}">
                <a16:creationId xmlns:a16="http://schemas.microsoft.com/office/drawing/2014/main" id="{4EF5DB27-7A51-4283-A469-FA07B8DD3D8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743200" y="1836740"/>
            <a:ext cx="3623733" cy="288393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300"/>
              </a:spcBef>
              <a:buNone/>
              <a:defRPr sz="1600" b="1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GB" noProof="0"/>
              <a:t>Header:</a:t>
            </a:r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14C35C53-63FC-4D4D-B792-D968E1B98699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2735263" y="2235729"/>
            <a:ext cx="3622675" cy="3360737"/>
          </a:xfrm>
        </p:spPr>
        <p:txBody>
          <a:bodyPr/>
          <a:lstStyle>
            <a:lvl1pPr marL="180000" indent="-180000">
              <a:lnSpc>
                <a:spcPct val="100000"/>
              </a:lnSpc>
              <a:spcAft>
                <a:spcPts val="600"/>
              </a:spcAft>
              <a:defRPr sz="1400"/>
            </a:lvl1pPr>
            <a:lvl2pPr>
              <a:lnSpc>
                <a:spcPct val="100000"/>
              </a:lnSpc>
              <a:spcAft>
                <a:spcPts val="600"/>
              </a:spcAft>
              <a:defRPr sz="1400"/>
            </a:lvl2pPr>
            <a:lvl3pPr>
              <a:lnSpc>
                <a:spcPct val="100000"/>
              </a:lnSpc>
              <a:defRPr sz="1400"/>
            </a:lvl3pPr>
            <a:lvl4pPr>
              <a:lnSpc>
                <a:spcPct val="100000"/>
              </a:lnSpc>
              <a:defRPr sz="1400"/>
            </a:lvl4pPr>
            <a:lvl5pPr>
              <a:lnSpc>
                <a:spcPct val="100000"/>
              </a:lnSpc>
              <a:defRPr sz="14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33" name="Text Placeholder 11">
            <a:extLst>
              <a:ext uri="{FF2B5EF4-FFF2-40B4-BE49-F238E27FC236}">
                <a16:creationId xmlns:a16="http://schemas.microsoft.com/office/drawing/2014/main" id="{F80AA523-E04B-486B-8A51-6167ECF2831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942667" y="1836740"/>
            <a:ext cx="4826879" cy="288393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300"/>
              </a:spcBef>
              <a:buNone/>
              <a:defRPr sz="1600" b="1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GB" noProof="0"/>
              <a:t>Header:</a:t>
            </a:r>
          </a:p>
        </p:txBody>
      </p:sp>
      <p:sp>
        <p:nvSpPr>
          <p:cNvPr id="34" name="Text Placeholder 31">
            <a:extLst>
              <a:ext uri="{FF2B5EF4-FFF2-40B4-BE49-F238E27FC236}">
                <a16:creationId xmlns:a16="http://schemas.microsoft.com/office/drawing/2014/main" id="{03FD2FC0-8CE7-4B4B-B095-4FA63DC03DE3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6934730" y="2235729"/>
            <a:ext cx="4825470" cy="3360737"/>
          </a:xfrm>
        </p:spPr>
        <p:txBody>
          <a:bodyPr/>
          <a:lstStyle>
            <a:lvl1pPr marL="180000" indent="-180000">
              <a:lnSpc>
                <a:spcPct val="100000"/>
              </a:lnSpc>
              <a:spcAft>
                <a:spcPts val="600"/>
              </a:spcAft>
              <a:defRPr sz="1400"/>
            </a:lvl1pPr>
            <a:lvl2pPr>
              <a:lnSpc>
                <a:spcPct val="100000"/>
              </a:lnSpc>
              <a:spcAft>
                <a:spcPts val="600"/>
              </a:spcAft>
              <a:defRPr sz="1400"/>
            </a:lvl2pPr>
            <a:lvl3pPr>
              <a:lnSpc>
                <a:spcPct val="100000"/>
              </a:lnSpc>
              <a:defRPr sz="1400"/>
            </a:lvl3pPr>
            <a:lvl4pPr>
              <a:lnSpc>
                <a:spcPct val="100000"/>
              </a:lnSpc>
              <a:defRPr sz="1400"/>
            </a:lvl4pPr>
            <a:lvl5pPr>
              <a:lnSpc>
                <a:spcPct val="100000"/>
              </a:lnSpc>
              <a:defRPr sz="14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18" name="Text Placeholder 11">
            <a:extLst>
              <a:ext uri="{FF2B5EF4-FFF2-40B4-BE49-F238E27FC236}">
                <a16:creationId xmlns:a16="http://schemas.microsoft.com/office/drawing/2014/main" id="{995F7B70-4F36-4430-8B4D-CB9AF3E4EB2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862669" y="2954338"/>
            <a:ext cx="255600" cy="255600"/>
          </a:xfrm>
          <a:ln w="28575">
            <a:noFill/>
          </a:ln>
        </p:spPr>
        <p:txBody>
          <a:bodyPr anchor="ctr" anchorCtr="1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cap="all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sv-SE" noProof="0"/>
              <a:t> </a:t>
            </a:r>
            <a:endParaRPr lang="en-GB" noProof="0"/>
          </a:p>
        </p:txBody>
      </p:sp>
      <p:sp>
        <p:nvSpPr>
          <p:cNvPr id="20" name="Text Placeholder 11">
            <a:extLst>
              <a:ext uri="{FF2B5EF4-FFF2-40B4-BE49-F238E27FC236}">
                <a16:creationId xmlns:a16="http://schemas.microsoft.com/office/drawing/2014/main" id="{BFEB40F2-8A11-4C91-867A-AA403F203A4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862669" y="2361671"/>
            <a:ext cx="255600" cy="255600"/>
          </a:xfrm>
          <a:ln w="28575">
            <a:noFill/>
          </a:ln>
        </p:spPr>
        <p:txBody>
          <a:bodyPr anchor="ctr" anchorCtr="1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cap="all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sv-SE" noProof="0"/>
              <a:t> </a:t>
            </a:r>
            <a:endParaRPr lang="en-GB" noProof="0"/>
          </a:p>
        </p:txBody>
      </p:sp>
      <p:sp>
        <p:nvSpPr>
          <p:cNvPr id="21" name="Text Placeholder 11">
            <a:extLst>
              <a:ext uri="{FF2B5EF4-FFF2-40B4-BE49-F238E27FC236}">
                <a16:creationId xmlns:a16="http://schemas.microsoft.com/office/drawing/2014/main" id="{03614312-47EA-445E-A089-A41F4637E59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862669" y="2065338"/>
            <a:ext cx="255600" cy="255600"/>
          </a:xfrm>
          <a:ln w="28575">
            <a:noFill/>
          </a:ln>
        </p:spPr>
        <p:txBody>
          <a:bodyPr anchor="ctr" anchorCtr="1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cap="all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GB" noProof="0"/>
              <a:t> </a:t>
            </a:r>
          </a:p>
        </p:txBody>
      </p:sp>
      <p:sp>
        <p:nvSpPr>
          <p:cNvPr id="19" name="Text Placeholder 11">
            <a:extLst>
              <a:ext uri="{FF2B5EF4-FFF2-40B4-BE49-F238E27FC236}">
                <a16:creationId xmlns:a16="http://schemas.microsoft.com/office/drawing/2014/main" id="{2630353F-1052-41B7-9B6E-C3AE902555C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862669" y="2658004"/>
            <a:ext cx="255600" cy="255600"/>
          </a:xfrm>
          <a:ln w="28575">
            <a:noFill/>
          </a:ln>
        </p:spPr>
        <p:txBody>
          <a:bodyPr anchor="ctr" anchorCtr="1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cap="all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sv-SE" noProof="0"/>
              <a:t> </a:t>
            </a:r>
            <a:endParaRPr lang="en-GB" noProof="0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44FD403A-CB7F-40FE-AA2F-F59FEDA9A7CC}"/>
              </a:ext>
            </a:extLst>
          </p:cNvPr>
          <p:cNvSpPr txBox="1"/>
          <p:nvPr userDrawn="1"/>
        </p:nvSpPr>
        <p:spPr>
          <a:xfrm>
            <a:off x="569447" y="876072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b="1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314526669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Divider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95A6411-FB7A-4886-8DD8-8DD64FB87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317" y="2082802"/>
            <a:ext cx="10515600" cy="575733"/>
          </a:xfrm>
        </p:spPr>
        <p:txBody>
          <a:bodyPr lIns="0" tIns="0" rIns="0" bIns="0" anchor="t" anchorCtr="0"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FBE10FF-3959-439D-B45F-D73C4DB799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6317" y="2684455"/>
            <a:ext cx="10515600" cy="1500187"/>
          </a:xfr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DE3945E-D6D3-43C8-8387-8A8BC8579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978C2CE-2F76-45D4-B316-83FDDAA778AE}" type="slidenum">
              <a:rPr lang="en-GB" noProof="0" smtClean="0"/>
              <a:pPr/>
              <a:t>‹nr.›</a:t>
            </a:fld>
            <a:endParaRPr lang="en-GB" noProof="0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F19475E9-1596-4826-8073-E8AC2FFE37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71200" y="6357600"/>
            <a:ext cx="901000" cy="180000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D6073202-8331-479B-8704-8FF9BFF75E2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623483" y="6366403"/>
            <a:ext cx="1103906" cy="133200"/>
          </a:xfrm>
          <a:prstGeom prst="rect">
            <a:avLst/>
          </a:prstGeom>
        </p:spPr>
      </p:pic>
      <p:pic>
        <p:nvPicPr>
          <p:cNvPr id="14" name="Graphic 13">
            <a:extLst>
              <a:ext uri="{FF2B5EF4-FFF2-40B4-BE49-F238E27FC236}">
                <a16:creationId xmlns:a16="http://schemas.microsoft.com/office/drawing/2014/main" id="{7309426A-E570-4272-8DED-DA6C0AEA6A0F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35221" y="6298387"/>
            <a:ext cx="812938" cy="237600"/>
          </a:xfrm>
          <a:prstGeom prst="rect">
            <a:avLst/>
          </a:prstGeom>
        </p:spPr>
      </p:pic>
      <p:sp>
        <p:nvSpPr>
          <p:cNvPr id="16" name="Line 9">
            <a:extLst>
              <a:ext uri="{FF2B5EF4-FFF2-40B4-BE49-F238E27FC236}">
                <a16:creationId xmlns:a16="http://schemas.microsoft.com/office/drawing/2014/main" id="{A31E7448-BDCA-4453-BF7E-1730BD7DC238}"/>
              </a:ext>
            </a:extLst>
          </p:cNvPr>
          <p:cNvSpPr>
            <a:spLocks noChangeShapeType="1"/>
          </p:cNvSpPr>
          <p:nvPr userDrawn="1"/>
        </p:nvSpPr>
        <p:spPr bwMode="auto">
          <a:xfrm flipV="1">
            <a:off x="408955" y="6141818"/>
            <a:ext cx="11377264" cy="0"/>
          </a:xfrm>
          <a:prstGeom prst="line">
            <a:avLst/>
          </a:prstGeom>
          <a:noFill/>
          <a:ln w="63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930" tIns="41465" rIns="82930" bIns="41465"/>
          <a:lstStyle/>
          <a:p>
            <a:endParaRPr lang="en-GB" noProof="0"/>
          </a:p>
        </p:txBody>
      </p:sp>
      <p:pic>
        <p:nvPicPr>
          <p:cNvPr id="17" name="Bildobjekt 21">
            <a:extLst>
              <a:ext uri="{FF2B5EF4-FFF2-40B4-BE49-F238E27FC236}">
                <a16:creationId xmlns:a16="http://schemas.microsoft.com/office/drawing/2014/main" id="{207FD839-DF39-4529-BB55-83DF84D35D33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/>
        </p:blipFill>
        <p:spPr>
          <a:xfrm>
            <a:off x="10922400" y="418874"/>
            <a:ext cx="860421" cy="633600"/>
          </a:xfrm>
          <a:prstGeom prst="rect">
            <a:avLst/>
          </a:prstGeom>
        </p:spPr>
      </p:pic>
      <p:pic>
        <p:nvPicPr>
          <p:cNvPr id="19" name="Bildobjekt 21">
            <a:extLst>
              <a:ext uri="{FF2B5EF4-FFF2-40B4-BE49-F238E27FC236}">
                <a16:creationId xmlns:a16="http://schemas.microsoft.com/office/drawing/2014/main" id="{444A8E97-BB95-4DFC-9E89-5CDE1905A2CC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/>
        </p:blipFill>
        <p:spPr>
          <a:xfrm>
            <a:off x="3177108" y="6369291"/>
            <a:ext cx="932400" cy="164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578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ndholdsbok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Indsæt overskrift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en-GB" smtClean="0"/>
              <a:pPr/>
              <a:t>‹nr.›</a:t>
            </a:fld>
            <a:endParaRPr lang="en-GB"/>
          </a:p>
        </p:txBody>
      </p:sp>
      <p:sp>
        <p:nvSpPr>
          <p:cNvPr id="9" name="Pladsholder til tekst 9"/>
          <p:cNvSpPr>
            <a:spLocks noGrp="1"/>
          </p:cNvSpPr>
          <p:nvPr>
            <p:ph type="body" sz="quarter" idx="15" hasCustomPrompt="1"/>
          </p:nvPr>
        </p:nvSpPr>
        <p:spPr>
          <a:xfrm>
            <a:off x="982663" y="2024063"/>
            <a:ext cx="10214464" cy="720725"/>
          </a:xfrm>
        </p:spPr>
        <p:txBody>
          <a:bodyPr/>
          <a:lstStyle>
            <a:lvl1pPr>
              <a:defRPr sz="2200">
                <a:solidFill>
                  <a:schemeClr val="accent1"/>
                </a:solidFill>
              </a:defRPr>
            </a:lvl1pPr>
          </a:lstStyle>
          <a:p>
            <a:pPr lvl="0"/>
            <a:r>
              <a:rPr lang="da-DK"/>
              <a:t>Indsæt underoverskrift eller indledning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82664" y="2852738"/>
            <a:ext cx="3217864" cy="330358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indsætte brødtekst</a:t>
            </a:r>
          </a:p>
          <a:p>
            <a:pPr lvl="1"/>
            <a:r>
              <a:rPr lang="da-DK"/>
              <a:t>Second </a:t>
            </a:r>
            <a:r>
              <a:rPr lang="da-DK" err="1"/>
              <a:t>level</a:t>
            </a:r>
            <a:endParaRPr lang="da-DK"/>
          </a:p>
          <a:p>
            <a:pPr lvl="2"/>
            <a:r>
              <a:rPr lang="da-DK"/>
              <a:t>Third </a:t>
            </a:r>
            <a:r>
              <a:rPr lang="da-DK" err="1"/>
              <a:t>level</a:t>
            </a:r>
            <a:endParaRPr lang="da-DK"/>
          </a:p>
          <a:p>
            <a:pPr lvl="3"/>
            <a:r>
              <a:rPr lang="da-DK" err="1"/>
              <a:t>Fourth</a:t>
            </a:r>
            <a:r>
              <a:rPr lang="da-DK"/>
              <a:t> </a:t>
            </a:r>
            <a:r>
              <a:rPr lang="da-DK" err="1"/>
              <a:t>level</a:t>
            </a:r>
            <a:endParaRPr lang="da-DK"/>
          </a:p>
          <a:p>
            <a:pPr lvl="4"/>
            <a:r>
              <a:rPr lang="da-DK"/>
              <a:t>Fifth </a:t>
            </a:r>
            <a:r>
              <a:rPr lang="da-DK" err="1"/>
              <a:t>level</a:t>
            </a:r>
            <a:endParaRPr lang="da-DK"/>
          </a:p>
        </p:txBody>
      </p:sp>
      <p:sp>
        <p:nvSpPr>
          <p:cNvPr id="14" name="Content Placeholder 2"/>
          <p:cNvSpPr>
            <a:spLocks noGrp="1"/>
          </p:cNvSpPr>
          <p:nvPr>
            <p:ph idx="16" hasCustomPrompt="1"/>
          </p:nvPr>
        </p:nvSpPr>
        <p:spPr>
          <a:xfrm>
            <a:off x="4487069" y="2852738"/>
            <a:ext cx="3217864" cy="330358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indsætte brødtekst</a:t>
            </a:r>
          </a:p>
          <a:p>
            <a:pPr lvl="1"/>
            <a:r>
              <a:rPr lang="da-DK"/>
              <a:t>Second </a:t>
            </a:r>
            <a:r>
              <a:rPr lang="da-DK" err="1"/>
              <a:t>level</a:t>
            </a:r>
            <a:endParaRPr lang="da-DK"/>
          </a:p>
          <a:p>
            <a:pPr lvl="2"/>
            <a:r>
              <a:rPr lang="da-DK"/>
              <a:t>Third </a:t>
            </a:r>
            <a:r>
              <a:rPr lang="da-DK" err="1"/>
              <a:t>level</a:t>
            </a:r>
            <a:endParaRPr lang="da-DK"/>
          </a:p>
          <a:p>
            <a:pPr lvl="3"/>
            <a:r>
              <a:rPr lang="da-DK" err="1"/>
              <a:t>Fourth</a:t>
            </a:r>
            <a:r>
              <a:rPr lang="da-DK"/>
              <a:t> </a:t>
            </a:r>
            <a:r>
              <a:rPr lang="da-DK" err="1"/>
              <a:t>level</a:t>
            </a:r>
            <a:endParaRPr lang="da-DK"/>
          </a:p>
          <a:p>
            <a:pPr lvl="4"/>
            <a:r>
              <a:rPr lang="da-DK"/>
              <a:t>Fifth </a:t>
            </a:r>
            <a:r>
              <a:rPr lang="da-DK" err="1"/>
              <a:t>level</a:t>
            </a:r>
            <a:endParaRPr lang="da-DK"/>
          </a:p>
        </p:txBody>
      </p:sp>
      <p:sp>
        <p:nvSpPr>
          <p:cNvPr id="15" name="Content Placeholder 2"/>
          <p:cNvSpPr>
            <a:spLocks noGrp="1"/>
          </p:cNvSpPr>
          <p:nvPr>
            <p:ph idx="17" hasCustomPrompt="1"/>
          </p:nvPr>
        </p:nvSpPr>
        <p:spPr>
          <a:xfrm>
            <a:off x="7991474" y="2852738"/>
            <a:ext cx="3217864" cy="330358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indsætte brødtekst</a:t>
            </a:r>
          </a:p>
          <a:p>
            <a:pPr lvl="1"/>
            <a:r>
              <a:rPr lang="da-DK"/>
              <a:t>Second </a:t>
            </a:r>
            <a:r>
              <a:rPr lang="da-DK" err="1"/>
              <a:t>level</a:t>
            </a:r>
            <a:endParaRPr lang="da-DK"/>
          </a:p>
          <a:p>
            <a:pPr lvl="2"/>
            <a:r>
              <a:rPr lang="da-DK"/>
              <a:t>Third </a:t>
            </a:r>
            <a:r>
              <a:rPr lang="da-DK" err="1"/>
              <a:t>level</a:t>
            </a:r>
            <a:endParaRPr lang="da-DK"/>
          </a:p>
          <a:p>
            <a:pPr lvl="3"/>
            <a:r>
              <a:rPr lang="da-DK" err="1"/>
              <a:t>Fourth</a:t>
            </a:r>
            <a:r>
              <a:rPr lang="da-DK"/>
              <a:t> </a:t>
            </a:r>
            <a:r>
              <a:rPr lang="da-DK" err="1"/>
              <a:t>level</a:t>
            </a:r>
            <a:endParaRPr lang="da-DK"/>
          </a:p>
          <a:p>
            <a:pPr lvl="4"/>
            <a:r>
              <a:rPr lang="da-DK"/>
              <a:t>Fifth </a:t>
            </a:r>
            <a:r>
              <a:rPr lang="da-DK" err="1"/>
              <a:t>level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39037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Only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FA9BF27-7A1B-4358-A8FD-81A0D1EDE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AEB068A3-DEA1-47F6-BC4A-F361D9375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8C2CE-2F76-45D4-B316-83FDDAA778AE}" type="slidenum">
              <a:rPr lang="en-GB" noProof="0" smtClean="0"/>
              <a:t>‹nr.›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26471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B56B0860-E2FC-4046-BE7C-E6EA1D3C7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986B7801-E3B9-8C49-9C6E-CA2439CD3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F486B617-819F-D54A-871B-B63CD3758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en-GB" smtClean="0"/>
              <a:pPr/>
              <a:t>‹nr.›</a:t>
            </a:fld>
            <a:endParaRPr lang="en-GB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94D1D345-D353-6F4A-A586-8E5CDA0F43FC}"/>
              </a:ext>
            </a:extLst>
          </p:cNvPr>
          <p:cNvSpPr/>
          <p:nvPr userDrawn="1"/>
        </p:nvSpPr>
        <p:spPr>
          <a:xfrm>
            <a:off x="949705" y="1178352"/>
            <a:ext cx="4920028" cy="4760536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Bef>
                <a:spcPts val="750"/>
              </a:spcBef>
            </a:pPr>
            <a:endParaRPr lang="da-DK" sz="2000" noProof="0"/>
          </a:p>
        </p:txBody>
      </p:sp>
      <p:sp>
        <p:nvSpPr>
          <p:cNvPr id="10" name="Pladsholder til tekst 15">
            <a:extLst>
              <a:ext uri="{FF2B5EF4-FFF2-40B4-BE49-F238E27FC236}">
                <a16:creationId xmlns:a16="http://schemas.microsoft.com/office/drawing/2014/main" id="{8E6A2F22-BEF4-6543-97DA-88F5BA3B8E4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49705" y="2488040"/>
            <a:ext cx="4920028" cy="1405232"/>
          </a:xfrm>
        </p:spPr>
        <p:txBody>
          <a:bodyPr/>
          <a:lstStyle>
            <a:lvl1pPr algn="ctr">
              <a:defRPr sz="7500">
                <a:solidFill>
                  <a:schemeClr val="bg1"/>
                </a:solidFill>
              </a:defRPr>
            </a:lvl1pPr>
          </a:lstStyle>
          <a:p>
            <a:r>
              <a:rPr lang="da-DK"/>
              <a:t>PROGRAM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5D815E82-1046-D241-BFCC-C6BAD16F7C90}"/>
              </a:ext>
            </a:extLst>
          </p:cNvPr>
          <p:cNvSpPr/>
          <p:nvPr userDrawn="1"/>
        </p:nvSpPr>
        <p:spPr>
          <a:xfrm>
            <a:off x="6181582" y="1178352"/>
            <a:ext cx="4920028" cy="4760536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Bef>
                <a:spcPts val="750"/>
              </a:spcBef>
            </a:pPr>
            <a:endParaRPr lang="da-DK" sz="2000" noProof="0"/>
          </a:p>
        </p:txBody>
      </p:sp>
      <p:sp>
        <p:nvSpPr>
          <p:cNvPr id="12" name="Pladsholder til tekst 13">
            <a:extLst>
              <a:ext uri="{FF2B5EF4-FFF2-40B4-BE49-F238E27FC236}">
                <a16:creationId xmlns:a16="http://schemas.microsoft.com/office/drawing/2014/main" id="{3F7C6172-494C-DD44-8F59-32C8484CFA0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742152" y="2108027"/>
            <a:ext cx="3798888" cy="3101517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500">
                <a:solidFill>
                  <a:schemeClr val="bg1"/>
                </a:solidFill>
              </a:defRPr>
            </a:lvl1pPr>
          </a:lstStyle>
          <a:p>
            <a:r>
              <a:rPr lang="da-DK"/>
              <a:t>Tekst
Tekst 
Tekst 
 Tekst 
 Tekst</a:t>
            </a:r>
          </a:p>
          <a:p>
            <a:r>
              <a:rPr lang="da-DK"/>
              <a:t> Tekst</a:t>
            </a:r>
          </a:p>
          <a:p>
            <a:r>
              <a:rPr lang="da-DK"/>
              <a:t> Tekst</a:t>
            </a:r>
          </a:p>
        </p:txBody>
      </p:sp>
      <p:pic>
        <p:nvPicPr>
          <p:cNvPr id="13" name="Billede 12">
            <a:extLst>
              <a:ext uri="{FF2B5EF4-FFF2-40B4-BE49-F238E27FC236}">
                <a16:creationId xmlns:a16="http://schemas.microsoft.com/office/drawing/2014/main" id="{C036E63E-0936-6E48-B39F-028BB2CB9A4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9158" y="3714967"/>
            <a:ext cx="2520372" cy="239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104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yt em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98C022D2-711D-3B48-9664-6E97484392F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Bef>
                <a:spcPts val="750"/>
              </a:spcBef>
            </a:pPr>
            <a:endParaRPr lang="da-DK" sz="2000" noProof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33AD1A35-4CCE-1C47-BAAC-A29B69D42FD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976231" y="3780149"/>
            <a:ext cx="6232180" cy="1470041"/>
          </a:xfrm>
        </p:spPr>
        <p:txBody>
          <a:bodyPr anchor="b" anchorCtr="0"/>
          <a:lstStyle>
            <a:lvl1pPr marL="0" indent="0" algn="ctr">
              <a:lnSpc>
                <a:spcPct val="83000"/>
              </a:lnSpc>
              <a:buFont typeface="Arial" panose="020B0604020202020204" pitchFamily="34" charset="0"/>
              <a:buNone/>
              <a:defRPr sz="5000" cap="all">
                <a:solidFill>
                  <a:schemeClr val="bg1"/>
                </a:solidFill>
              </a:defRPr>
            </a:lvl1pPr>
            <a:lvl2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2pPr>
            <a:lvl3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3pPr>
            <a:lvl4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4pPr>
            <a:lvl5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5pPr>
            <a:lvl6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6pPr>
            <a:lvl7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7pPr>
            <a:lvl8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8pPr>
            <a:lvl9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9pPr>
          </a:lstStyle>
          <a:p>
            <a:pPr lvl="0"/>
            <a:r>
              <a:rPr lang="da-DK"/>
              <a:t>Indsæt overskrift for nyt tema/emne</a:t>
            </a:r>
          </a:p>
        </p:txBody>
      </p:sp>
      <p:sp>
        <p:nvSpPr>
          <p:cNvPr id="11" name="Pladsholder til billede 21">
            <a:extLst>
              <a:ext uri="{FF2B5EF4-FFF2-40B4-BE49-F238E27FC236}">
                <a16:creationId xmlns:a16="http://schemas.microsoft.com/office/drawing/2014/main" id="{79C2A64C-C131-7147-B71D-EF7FA2871833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5161675" y="1580349"/>
            <a:ext cx="1861293" cy="1861293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da-DK"/>
              <a:t>Indsæt ikon</a:t>
            </a:r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35A1DB3C-A15F-F44C-B74D-5E8BAEC926B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976231" y="5355771"/>
            <a:ext cx="6232180" cy="837848"/>
          </a:xfrm>
        </p:spPr>
        <p:txBody>
          <a:bodyPr anchor="t" anchorCtr="0"/>
          <a:lstStyle>
            <a:lvl1pPr marL="0" indent="0" algn="ctr">
              <a:lnSpc>
                <a:spcPct val="83000"/>
              </a:lnSpc>
              <a:buFont typeface="Arial" panose="020B0604020202020204" pitchFamily="34" charset="0"/>
              <a:buNone/>
              <a:defRPr sz="2000" cap="none">
                <a:solidFill>
                  <a:schemeClr val="bg1"/>
                </a:solidFill>
              </a:defRPr>
            </a:lvl1pPr>
            <a:lvl2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2pPr>
            <a:lvl3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3pPr>
            <a:lvl4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4pPr>
            <a:lvl5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5pPr>
            <a:lvl6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6pPr>
            <a:lvl7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7pPr>
            <a:lvl8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8pPr>
            <a:lvl9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9pPr>
          </a:lstStyle>
          <a:p>
            <a:pPr lvl="0"/>
            <a:r>
              <a:rPr lang="da-DK"/>
              <a:t>Indsæt evt. kort understøttende tekst</a:t>
            </a:r>
          </a:p>
        </p:txBody>
      </p:sp>
    </p:spTree>
    <p:extLst>
      <p:ext uri="{BB962C8B-B14F-4D97-AF65-F5344CB8AC3E}">
        <p14:creationId xmlns:p14="http://schemas.microsoft.com/office/powerpoint/2010/main" val="638556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le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275388" y="0"/>
            <a:ext cx="5916612" cy="6858000"/>
          </a:xfrm>
          <a:solidFill>
            <a:schemeClr val="bg1">
              <a:lumMod val="95000"/>
            </a:schemeClr>
          </a:solidFill>
        </p:spPr>
        <p:txBody>
          <a:bodyPr tIns="900000" anchor="ctr" anchorCtr="0"/>
          <a:lstStyle>
            <a:lvl1pPr marL="0" indent="0" algn="ctr">
              <a:buNone/>
              <a:defRPr sz="16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Træk billede til pladsholder eller klik på symbol for at tilføje billede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0"/>
            <a:ext cx="6275388" cy="6858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/>
          </a:p>
        </p:txBody>
      </p:sp>
      <p:sp>
        <p:nvSpPr>
          <p:cNvPr id="5" name="Date_DateCustomA"/>
          <p:cNvSpPr>
            <a:spLocks noGrp="1"/>
          </p:cNvSpPr>
          <p:nvPr>
            <p:ph type="dt" sz="half" idx="10"/>
          </p:nvPr>
        </p:nvSpPr>
        <p:spPr>
          <a:xfrm>
            <a:off x="0" y="694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/>
          </a:p>
        </p:txBody>
      </p:sp>
      <p:sp>
        <p:nvSpPr>
          <p:cNvPr id="6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0" y="694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0" y="694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658814" y="1196976"/>
            <a:ext cx="4204132" cy="1547812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da-DK"/>
              <a:t>Indsæt overskrift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648001" y="2852739"/>
            <a:ext cx="4214944" cy="3303586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  <a:lvl2pPr marL="216000">
              <a:defRPr sz="2000">
                <a:solidFill>
                  <a:schemeClr val="bg1"/>
                </a:solidFill>
              </a:defRPr>
            </a:lvl2pPr>
            <a:lvl3pPr marL="432000">
              <a:defRPr sz="1800">
                <a:solidFill>
                  <a:schemeClr val="bg1"/>
                </a:solidFill>
              </a:defRPr>
            </a:lvl3pPr>
            <a:lvl4pPr marL="648000">
              <a:defRPr sz="1600">
                <a:solidFill>
                  <a:schemeClr val="bg1"/>
                </a:solidFill>
              </a:defRPr>
            </a:lvl4pPr>
            <a:lvl5pPr marL="864000"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/>
              <a:t>Klik for at indsætte brødtekst</a:t>
            </a:r>
          </a:p>
          <a:p>
            <a:pPr lvl="1"/>
            <a:r>
              <a:rPr lang="da-DK"/>
              <a:t>Second </a:t>
            </a:r>
            <a:r>
              <a:rPr lang="da-DK" err="1"/>
              <a:t>level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362397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568" userDrawn="1">
          <p15:clr>
            <a:srgbClr val="FBAE40"/>
          </p15:clr>
        </p15:guide>
        <p15:guide id="2" pos="3953">
          <p15:clr>
            <a:srgbClr val="FBAE40"/>
          </p15:clr>
        </p15:guide>
        <p15:guide id="3" pos="415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fakta bok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6108568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/>
          </a:p>
        </p:txBody>
      </p:sp>
      <p:sp>
        <p:nvSpPr>
          <p:cNvPr id="5" name="Date_DateCustomA"/>
          <p:cNvSpPr>
            <a:spLocks noGrp="1"/>
          </p:cNvSpPr>
          <p:nvPr>
            <p:ph type="dt" sz="half" idx="10"/>
          </p:nvPr>
        </p:nvSpPr>
        <p:spPr>
          <a:xfrm>
            <a:off x="0" y="694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/>
          </a:p>
        </p:txBody>
      </p:sp>
      <p:sp>
        <p:nvSpPr>
          <p:cNvPr id="6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0" y="694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0" y="694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94486" y="1196976"/>
            <a:ext cx="4204132" cy="1547812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da-DK"/>
              <a:t>Indsæt overskrift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883673" y="2852739"/>
            <a:ext cx="4214944" cy="3303586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  <a:lvl2pPr marL="216000">
              <a:defRPr sz="2000">
                <a:solidFill>
                  <a:schemeClr val="bg1"/>
                </a:solidFill>
              </a:defRPr>
            </a:lvl2pPr>
            <a:lvl3pPr marL="432000">
              <a:defRPr sz="1800">
                <a:solidFill>
                  <a:schemeClr val="bg1"/>
                </a:solidFill>
              </a:defRPr>
            </a:lvl3pPr>
            <a:lvl4pPr marL="648000">
              <a:defRPr sz="1600">
                <a:solidFill>
                  <a:schemeClr val="bg1"/>
                </a:solidFill>
              </a:defRPr>
            </a:lvl4pPr>
            <a:lvl5pPr marL="864000"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/>
              <a:t>Klik for at indsætte tekst</a:t>
            </a:r>
          </a:p>
          <a:p>
            <a:pPr lvl="1"/>
            <a:r>
              <a:rPr lang="da-DK"/>
              <a:t>Second </a:t>
            </a:r>
            <a:r>
              <a:rPr lang="da-DK" err="1"/>
              <a:t>level</a:t>
            </a:r>
            <a:endParaRPr lang="da-DK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45C937D3-2FD3-D148-9B52-28210AC27B20}"/>
              </a:ext>
            </a:extLst>
          </p:cNvPr>
          <p:cNvSpPr/>
          <p:nvPr userDrawn="1"/>
        </p:nvSpPr>
        <p:spPr>
          <a:xfrm>
            <a:off x="6108568" y="0"/>
            <a:ext cx="608343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/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03A224DA-2850-CB41-8EBA-23FB13A4AF0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011092" y="2852739"/>
            <a:ext cx="4214944" cy="3303586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  <a:lvl2pPr marL="216000">
              <a:defRPr sz="2000">
                <a:solidFill>
                  <a:schemeClr val="bg1"/>
                </a:solidFill>
              </a:defRPr>
            </a:lvl2pPr>
            <a:lvl3pPr marL="432000">
              <a:defRPr sz="1800">
                <a:solidFill>
                  <a:schemeClr val="bg1"/>
                </a:solidFill>
              </a:defRPr>
            </a:lvl3pPr>
            <a:lvl4pPr marL="648000">
              <a:defRPr sz="1600">
                <a:solidFill>
                  <a:schemeClr val="bg1"/>
                </a:solidFill>
              </a:defRPr>
            </a:lvl4pPr>
            <a:lvl5pPr marL="864000"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/>
              <a:t>Klik for at indsætte tekst</a:t>
            </a:r>
          </a:p>
          <a:p>
            <a:pPr lvl="1"/>
            <a:r>
              <a:rPr lang="da-DK"/>
              <a:t>Second </a:t>
            </a:r>
            <a:r>
              <a:rPr lang="da-DK" err="1"/>
              <a:t>level</a:t>
            </a:r>
            <a:endParaRPr lang="da-DK"/>
          </a:p>
        </p:txBody>
      </p:sp>
      <p:sp>
        <p:nvSpPr>
          <p:cNvPr id="18" name="Text Placeholder 5">
            <a:extLst>
              <a:ext uri="{FF2B5EF4-FFF2-40B4-BE49-F238E27FC236}">
                <a16:creationId xmlns:a16="http://schemas.microsoft.com/office/drawing/2014/main" id="{EB37FB4A-7EE7-7342-AF40-FDD92B4E876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003054" y="1196976"/>
            <a:ext cx="4222982" cy="1547812"/>
          </a:xfrm>
        </p:spPr>
        <p:txBody>
          <a:bodyPr anchor="b" anchorCtr="0"/>
          <a:lstStyle>
            <a:lvl1pPr marL="0" indent="0" algn="l">
              <a:lnSpc>
                <a:spcPct val="83000"/>
              </a:lnSpc>
              <a:buFont typeface="Arial" panose="020B0604020202020204" pitchFamily="34" charset="0"/>
              <a:buNone/>
              <a:defRPr sz="4000" cap="all">
                <a:solidFill>
                  <a:schemeClr val="bg1"/>
                </a:solidFill>
              </a:defRPr>
            </a:lvl1pPr>
            <a:lvl2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2pPr>
            <a:lvl3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3pPr>
            <a:lvl4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4pPr>
            <a:lvl5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5pPr>
            <a:lvl6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6pPr>
            <a:lvl7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7pPr>
            <a:lvl8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8pPr>
            <a:lvl9pPr marL="0" indent="0">
              <a:lnSpc>
                <a:spcPct val="83000"/>
              </a:lnSpc>
              <a:buFont typeface="Arial" panose="020B0604020202020204" pitchFamily="34" charset="0"/>
              <a:buChar char="​"/>
              <a:defRPr sz="4000" cap="all"/>
            </a:lvl9pPr>
          </a:lstStyle>
          <a:p>
            <a:pPr lvl="0"/>
            <a:r>
              <a:rPr lang="da-DK"/>
              <a:t>Indsæt </a:t>
            </a:r>
            <a:br>
              <a:rPr lang="da-DK"/>
            </a:br>
            <a:r>
              <a:rPr lang="da-DK"/>
              <a:t>overskrift</a:t>
            </a:r>
          </a:p>
        </p:txBody>
      </p:sp>
    </p:spTree>
    <p:extLst>
      <p:ext uri="{BB962C8B-B14F-4D97-AF65-F5344CB8AC3E}">
        <p14:creationId xmlns:p14="http://schemas.microsoft.com/office/powerpoint/2010/main" val="2358985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568">
          <p15:clr>
            <a:srgbClr val="FBAE40"/>
          </p15:clr>
        </p15:guide>
        <p15:guide id="2" pos="3953">
          <p15:clr>
            <a:srgbClr val="FBAE40"/>
          </p15:clr>
        </p15:guide>
        <p15:guide id="3" pos="415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18" Type="http://schemas.openxmlformats.org/officeDocument/2006/relationships/slideLayout" Target="../slideLayouts/slideLayout42.xml"/><Relationship Id="rId26" Type="http://schemas.openxmlformats.org/officeDocument/2006/relationships/slideLayout" Target="../slideLayouts/slideLayout50.xml"/><Relationship Id="rId3" Type="http://schemas.openxmlformats.org/officeDocument/2006/relationships/slideLayout" Target="../slideLayouts/slideLayout27.xml"/><Relationship Id="rId21" Type="http://schemas.openxmlformats.org/officeDocument/2006/relationships/slideLayout" Target="../slideLayouts/slideLayout45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17" Type="http://schemas.openxmlformats.org/officeDocument/2006/relationships/slideLayout" Target="../slideLayouts/slideLayout41.xml"/><Relationship Id="rId25" Type="http://schemas.openxmlformats.org/officeDocument/2006/relationships/slideLayout" Target="../slideLayouts/slideLayout49.xml"/><Relationship Id="rId2" Type="http://schemas.openxmlformats.org/officeDocument/2006/relationships/slideLayout" Target="../slideLayouts/slideLayout26.xml"/><Relationship Id="rId16" Type="http://schemas.openxmlformats.org/officeDocument/2006/relationships/slideLayout" Target="../slideLayouts/slideLayout40.xml"/><Relationship Id="rId20" Type="http://schemas.openxmlformats.org/officeDocument/2006/relationships/slideLayout" Target="../slideLayouts/slideLayout44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24" Type="http://schemas.openxmlformats.org/officeDocument/2006/relationships/slideLayout" Target="../slideLayouts/slideLayout48.xml"/><Relationship Id="rId5" Type="http://schemas.openxmlformats.org/officeDocument/2006/relationships/slideLayout" Target="../slideLayouts/slideLayout29.xml"/><Relationship Id="rId15" Type="http://schemas.openxmlformats.org/officeDocument/2006/relationships/slideLayout" Target="../slideLayouts/slideLayout39.xml"/><Relationship Id="rId23" Type="http://schemas.openxmlformats.org/officeDocument/2006/relationships/slideLayout" Target="../slideLayouts/slideLayout47.xml"/><Relationship Id="rId28" Type="http://schemas.openxmlformats.org/officeDocument/2006/relationships/image" Target="../media/image1.emf"/><Relationship Id="rId10" Type="http://schemas.openxmlformats.org/officeDocument/2006/relationships/slideLayout" Target="../slideLayouts/slideLayout34.xml"/><Relationship Id="rId19" Type="http://schemas.openxmlformats.org/officeDocument/2006/relationships/slideLayout" Target="../slideLayouts/slideLayout43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slideLayout" Target="../slideLayouts/slideLayout38.xml"/><Relationship Id="rId22" Type="http://schemas.openxmlformats.org/officeDocument/2006/relationships/slideLayout" Target="../slideLayouts/slideLayout46.xml"/><Relationship Id="rId2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Logo"/>
          <p:cNvPicPr>
            <a:picLocks noChangeAspect="1"/>
          </p:cNvPicPr>
          <p:nvPr userDrawn="1"/>
        </p:nvPicPr>
        <p:blipFill>
          <a:blip r:embed="rId2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86558" y="364150"/>
            <a:ext cx="1433231" cy="17361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663" y="1203699"/>
            <a:ext cx="10214464" cy="712414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da-DK"/>
              <a:t>Klik for at redigere i masteren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663" y="2852738"/>
            <a:ext cx="10226675" cy="330358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en-GB" noProof="0"/>
          </a:p>
        </p:txBody>
      </p:sp>
      <p:sp>
        <p:nvSpPr>
          <p:cNvPr id="4" name="Date_DateCustomA"/>
          <p:cNvSpPr>
            <a:spLocks noGrp="1"/>
          </p:cNvSpPr>
          <p:nvPr>
            <p:ph type="dt" sz="half" idx="2"/>
          </p:nvPr>
        </p:nvSpPr>
        <p:spPr>
          <a:xfrm>
            <a:off x="8707583" y="6525816"/>
            <a:ext cx="2489544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3"/>
          </p:nvPr>
        </p:nvSpPr>
        <p:spPr>
          <a:xfrm>
            <a:off x="368559" y="6525816"/>
            <a:ext cx="8182359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9338" y="6525816"/>
            <a:ext cx="610451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fld id="{24C8C45C-947F-4981-8B3F-4F32E973C901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99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692" r:id="rId2"/>
    <p:sldLayoutId id="2147483657" r:id="rId3"/>
    <p:sldLayoutId id="2147483733" r:id="rId4"/>
    <p:sldLayoutId id="2147483724" r:id="rId5"/>
    <p:sldLayoutId id="2147483728" r:id="rId6"/>
    <p:sldLayoutId id="2147483735" r:id="rId7"/>
    <p:sldLayoutId id="2147483720" r:id="rId8"/>
    <p:sldLayoutId id="2147483729" r:id="rId9"/>
    <p:sldLayoutId id="2147483721" r:id="rId10"/>
    <p:sldLayoutId id="2147483734" r:id="rId11"/>
    <p:sldLayoutId id="2147483726" r:id="rId12"/>
    <p:sldLayoutId id="2147483730" r:id="rId13"/>
    <p:sldLayoutId id="2147483737" r:id="rId14"/>
    <p:sldLayoutId id="2147483738" r:id="rId15"/>
    <p:sldLayoutId id="2147483672" r:id="rId16"/>
    <p:sldLayoutId id="2147483731" r:id="rId17"/>
    <p:sldLayoutId id="2147483732" r:id="rId18"/>
    <p:sldLayoutId id="2147483739" r:id="rId19"/>
    <p:sldLayoutId id="2147483736" r:id="rId20"/>
    <p:sldLayoutId id="2147483723" r:id="rId21"/>
    <p:sldLayoutId id="2147483670" r:id="rId22"/>
    <p:sldLayoutId id="2147483722" r:id="rId23"/>
    <p:sldLayoutId id="2147483740" r:id="rId24"/>
  </p:sldLayoutIdLst>
  <p:hf hdr="0"/>
  <p:txStyles>
    <p:titleStyle>
      <a:lvl1pPr algn="l" defTabSz="914400" rtl="0" eaLnBrk="1" latinLnBrk="0" hangingPunct="1">
        <a:lnSpc>
          <a:spcPct val="83000"/>
        </a:lnSpc>
        <a:spcBef>
          <a:spcPct val="0"/>
        </a:spcBef>
        <a:buNone/>
        <a:defRPr sz="4000" kern="1200" cap="all" baseline="0">
          <a:solidFill>
            <a:schemeClr val="accent1"/>
          </a:solidFill>
          <a:latin typeface="Calibri Light" panose="020F0302020204030204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32000" indent="-216000" algn="l" defTabSz="9144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48000" indent="-216000" algn="l" defTabSz="9144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864000" indent="-216000" algn="l" defTabSz="9144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080000" indent="-216000" algn="l" defTabSz="9144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000" indent="-216000" algn="l" defTabSz="9144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80000" indent="-216000" algn="l" defTabSz="9144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080000" indent="-216000" algn="l" defTabSz="9144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080000" indent="-216000" algn="l" defTabSz="9144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619" userDrawn="1">
          <p15:clr>
            <a:srgbClr val="F26B43"/>
          </p15:clr>
        </p15:guide>
        <p15:guide id="2" pos="7061" userDrawn="1">
          <p15:clr>
            <a:srgbClr val="F26B43"/>
          </p15:clr>
        </p15:guide>
        <p15:guide id="3" orient="horz" pos="1797" userDrawn="1">
          <p15:clr>
            <a:srgbClr val="F26B43"/>
          </p15:clr>
        </p15:guide>
        <p15:guide id="4" orient="horz" pos="3878" userDrawn="1">
          <p15:clr>
            <a:srgbClr val="F26B43"/>
          </p15:clr>
        </p15:guide>
        <p15:guide id="5" orient="horz" pos="1207" userDrawn="1">
          <p15:clr>
            <a:srgbClr val="F26B43"/>
          </p15:clr>
        </p15:guide>
        <p15:guide id="6" orient="horz" pos="1729" userDrawn="1">
          <p15:clr>
            <a:srgbClr val="F26B43"/>
          </p15:clr>
        </p15:guide>
        <p15:guide id="7" orient="horz" pos="754" userDrawn="1">
          <p15:clr>
            <a:srgbClr val="F26B43"/>
          </p15:clr>
        </p15:guide>
        <p15:guide id="8" orient="horz" pos="1275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Logo"/>
          <p:cNvPicPr>
            <a:picLocks noChangeAspect="1"/>
          </p:cNvPicPr>
          <p:nvPr userDrawn="1"/>
        </p:nvPicPr>
        <p:blipFill>
          <a:blip r:embed="rId2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86558" y="364150"/>
            <a:ext cx="1433231" cy="17361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663" y="1203699"/>
            <a:ext cx="10214464" cy="712414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da-DK"/>
              <a:t>Klik for at redigere i masteren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663" y="2852738"/>
            <a:ext cx="10226675" cy="330358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en-GB" noProof="0"/>
          </a:p>
        </p:txBody>
      </p:sp>
      <p:sp>
        <p:nvSpPr>
          <p:cNvPr id="4" name="Date_DateCustomA"/>
          <p:cNvSpPr>
            <a:spLocks noGrp="1"/>
          </p:cNvSpPr>
          <p:nvPr>
            <p:ph type="dt" sz="half" idx="2"/>
          </p:nvPr>
        </p:nvSpPr>
        <p:spPr>
          <a:xfrm>
            <a:off x="8707583" y="6525816"/>
            <a:ext cx="2489544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3"/>
          </p:nvPr>
        </p:nvSpPr>
        <p:spPr>
          <a:xfrm>
            <a:off x="368559" y="6525816"/>
            <a:ext cx="8182359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9338" y="6525816"/>
            <a:ext cx="610451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fld id="{24C8C45C-947F-4981-8B3F-4F32E973C901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3721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  <p:sldLayoutId id="2147483754" r:id="rId12"/>
    <p:sldLayoutId id="2147483755" r:id="rId13"/>
    <p:sldLayoutId id="2147483756" r:id="rId14"/>
    <p:sldLayoutId id="2147483757" r:id="rId15"/>
    <p:sldLayoutId id="2147483758" r:id="rId16"/>
    <p:sldLayoutId id="2147483759" r:id="rId17"/>
    <p:sldLayoutId id="2147483760" r:id="rId18"/>
    <p:sldLayoutId id="2147483761" r:id="rId19"/>
    <p:sldLayoutId id="2147483762" r:id="rId20"/>
    <p:sldLayoutId id="2147483763" r:id="rId21"/>
    <p:sldLayoutId id="2147483764" r:id="rId22"/>
    <p:sldLayoutId id="2147483765" r:id="rId23"/>
    <p:sldLayoutId id="2147483766" r:id="rId24"/>
    <p:sldLayoutId id="2147483767" r:id="rId25"/>
    <p:sldLayoutId id="2147483768" r:id="rId26"/>
  </p:sldLayoutIdLst>
  <p:hf hdr="0"/>
  <p:txStyles>
    <p:titleStyle>
      <a:lvl1pPr algn="l" defTabSz="914400" rtl="0" eaLnBrk="1" latinLnBrk="0" hangingPunct="1">
        <a:lnSpc>
          <a:spcPct val="83000"/>
        </a:lnSpc>
        <a:spcBef>
          <a:spcPct val="0"/>
        </a:spcBef>
        <a:buNone/>
        <a:defRPr sz="4000" kern="1200" cap="all" baseline="0">
          <a:solidFill>
            <a:schemeClr val="accent1"/>
          </a:solidFill>
          <a:latin typeface="Calibri Light" panose="020F0302020204030204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32000" indent="-216000" algn="l" defTabSz="9144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48000" indent="-216000" algn="l" defTabSz="9144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864000" indent="-216000" algn="l" defTabSz="9144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080000" indent="-216000" algn="l" defTabSz="9144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000" indent="-216000" algn="l" defTabSz="9144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80000" indent="-216000" algn="l" defTabSz="9144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080000" indent="-216000" algn="l" defTabSz="9144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080000" indent="-216000" algn="l" defTabSz="9144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619">
          <p15:clr>
            <a:srgbClr val="F26B43"/>
          </p15:clr>
        </p15:guide>
        <p15:guide id="2" pos="7061">
          <p15:clr>
            <a:srgbClr val="F26B43"/>
          </p15:clr>
        </p15:guide>
        <p15:guide id="3" orient="horz" pos="1797">
          <p15:clr>
            <a:srgbClr val="F26B43"/>
          </p15:clr>
        </p15:guide>
        <p15:guide id="4" orient="horz" pos="3878">
          <p15:clr>
            <a:srgbClr val="F26B43"/>
          </p15:clr>
        </p15:guide>
        <p15:guide id="5" orient="horz" pos="1207">
          <p15:clr>
            <a:srgbClr val="F26B43"/>
          </p15:clr>
        </p15:guide>
        <p15:guide id="6" orient="horz" pos="1729">
          <p15:clr>
            <a:srgbClr val="F26B43"/>
          </p15:clr>
        </p15:guide>
        <p15:guide id="7" orient="horz" pos="754">
          <p15:clr>
            <a:srgbClr val="F26B43"/>
          </p15:clr>
        </p15:guide>
        <p15:guide id="8" orient="horz" pos="127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0119133A-ED97-967A-DD5B-1718EC596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663" y="802971"/>
            <a:ext cx="10214464" cy="712414"/>
          </a:xfrm>
        </p:spPr>
        <p:txBody>
          <a:bodyPr/>
          <a:lstStyle/>
          <a:p>
            <a:r>
              <a:rPr lang="da-DK"/>
              <a:t>BRP Plan for automatisk balancering</a:t>
            </a:r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65B30CB2-AB6B-67D0-0BFD-B4D639D30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pPr/>
              <a:t>1</a:t>
            </a:fld>
            <a:endParaRPr lang="da-DK"/>
          </a:p>
        </p:txBody>
      </p:sp>
      <p:graphicFrame>
        <p:nvGraphicFramePr>
          <p:cNvPr id="8" name="Tabel 7">
            <a:extLst>
              <a:ext uri="{FF2B5EF4-FFF2-40B4-BE49-F238E27FC236}">
                <a16:creationId xmlns:a16="http://schemas.microsoft.com/office/drawing/2014/main" id="{C19D05BF-2E58-6F9E-7DDC-4C5EC2BC05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731548"/>
              </p:ext>
            </p:extLst>
          </p:nvPr>
        </p:nvGraphicFramePr>
        <p:xfrm>
          <a:off x="573868" y="2750314"/>
          <a:ext cx="6623532" cy="2381898"/>
        </p:xfrm>
        <a:graphic>
          <a:graphicData uri="http://schemas.openxmlformats.org/drawingml/2006/table">
            <a:tbl>
              <a:tblPr/>
              <a:tblGrid>
                <a:gridCol w="551961">
                  <a:extLst>
                    <a:ext uri="{9D8B030D-6E8A-4147-A177-3AD203B41FA5}">
                      <a16:colId xmlns:a16="http://schemas.microsoft.com/office/drawing/2014/main" val="2696073032"/>
                    </a:ext>
                  </a:extLst>
                </a:gridCol>
                <a:gridCol w="551961">
                  <a:extLst>
                    <a:ext uri="{9D8B030D-6E8A-4147-A177-3AD203B41FA5}">
                      <a16:colId xmlns:a16="http://schemas.microsoft.com/office/drawing/2014/main" val="2310905904"/>
                    </a:ext>
                  </a:extLst>
                </a:gridCol>
                <a:gridCol w="551961">
                  <a:extLst>
                    <a:ext uri="{9D8B030D-6E8A-4147-A177-3AD203B41FA5}">
                      <a16:colId xmlns:a16="http://schemas.microsoft.com/office/drawing/2014/main" val="817993401"/>
                    </a:ext>
                  </a:extLst>
                </a:gridCol>
                <a:gridCol w="551961">
                  <a:extLst>
                    <a:ext uri="{9D8B030D-6E8A-4147-A177-3AD203B41FA5}">
                      <a16:colId xmlns:a16="http://schemas.microsoft.com/office/drawing/2014/main" val="4233945938"/>
                    </a:ext>
                  </a:extLst>
                </a:gridCol>
                <a:gridCol w="551961">
                  <a:extLst>
                    <a:ext uri="{9D8B030D-6E8A-4147-A177-3AD203B41FA5}">
                      <a16:colId xmlns:a16="http://schemas.microsoft.com/office/drawing/2014/main" val="3207023635"/>
                    </a:ext>
                  </a:extLst>
                </a:gridCol>
                <a:gridCol w="551961">
                  <a:extLst>
                    <a:ext uri="{9D8B030D-6E8A-4147-A177-3AD203B41FA5}">
                      <a16:colId xmlns:a16="http://schemas.microsoft.com/office/drawing/2014/main" val="3496286379"/>
                    </a:ext>
                  </a:extLst>
                </a:gridCol>
                <a:gridCol w="551961">
                  <a:extLst>
                    <a:ext uri="{9D8B030D-6E8A-4147-A177-3AD203B41FA5}">
                      <a16:colId xmlns:a16="http://schemas.microsoft.com/office/drawing/2014/main" val="3493256734"/>
                    </a:ext>
                  </a:extLst>
                </a:gridCol>
                <a:gridCol w="551961">
                  <a:extLst>
                    <a:ext uri="{9D8B030D-6E8A-4147-A177-3AD203B41FA5}">
                      <a16:colId xmlns:a16="http://schemas.microsoft.com/office/drawing/2014/main" val="2382304465"/>
                    </a:ext>
                  </a:extLst>
                </a:gridCol>
                <a:gridCol w="551961">
                  <a:extLst>
                    <a:ext uri="{9D8B030D-6E8A-4147-A177-3AD203B41FA5}">
                      <a16:colId xmlns:a16="http://schemas.microsoft.com/office/drawing/2014/main" val="4088161144"/>
                    </a:ext>
                  </a:extLst>
                </a:gridCol>
                <a:gridCol w="551961">
                  <a:extLst>
                    <a:ext uri="{9D8B030D-6E8A-4147-A177-3AD203B41FA5}">
                      <a16:colId xmlns:a16="http://schemas.microsoft.com/office/drawing/2014/main" val="2483710430"/>
                    </a:ext>
                  </a:extLst>
                </a:gridCol>
                <a:gridCol w="551961">
                  <a:extLst>
                    <a:ext uri="{9D8B030D-6E8A-4147-A177-3AD203B41FA5}">
                      <a16:colId xmlns:a16="http://schemas.microsoft.com/office/drawing/2014/main" val="1784321056"/>
                    </a:ext>
                  </a:extLst>
                </a:gridCol>
                <a:gridCol w="551961">
                  <a:extLst>
                    <a:ext uri="{9D8B030D-6E8A-4147-A177-3AD203B41FA5}">
                      <a16:colId xmlns:a16="http://schemas.microsoft.com/office/drawing/2014/main" val="1711276007"/>
                    </a:ext>
                  </a:extLst>
                </a:gridCol>
              </a:tblGrid>
              <a:tr h="275434"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511205"/>
                  </a:ext>
                </a:extLst>
              </a:tr>
              <a:tr h="275434">
                <a:tc>
                  <a:txBody>
                    <a:bodyPr/>
                    <a:lstStyle/>
                    <a:p>
                      <a:pPr algn="ctr" fontAlgn="b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Maj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000" b="0" i="0" u="none" strike="noStrike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Aug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000" b="0" i="0" u="none" strike="noStrike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Okt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0680232"/>
                  </a:ext>
                </a:extLst>
              </a:tr>
              <a:tr h="275434"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6670595"/>
                  </a:ext>
                </a:extLst>
              </a:tr>
              <a:tr h="275434"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6469347"/>
                  </a:ext>
                </a:extLst>
              </a:tr>
              <a:tr h="275434"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290300"/>
                  </a:ext>
                </a:extLst>
              </a:tr>
              <a:tr h="275434"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0885201"/>
                  </a:ext>
                </a:extLst>
              </a:tr>
              <a:tr h="193552"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036881"/>
                  </a:ext>
                </a:extLst>
              </a:tr>
              <a:tr h="535742"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3539813"/>
                  </a:ext>
                </a:extLst>
              </a:tr>
            </a:tbl>
          </a:graphicData>
        </a:graphic>
      </p:graphicFrame>
      <p:sp>
        <p:nvSpPr>
          <p:cNvPr id="9" name="Slå sammen 66">
            <a:extLst>
              <a:ext uri="{FF2B5EF4-FFF2-40B4-BE49-F238E27FC236}">
                <a16:creationId xmlns:a16="http://schemas.microsoft.com/office/drawing/2014/main" id="{68940E39-D5EB-5757-7BD3-B0C1001F6CB6}"/>
              </a:ext>
            </a:extLst>
          </p:cNvPr>
          <p:cNvSpPr/>
          <p:nvPr/>
        </p:nvSpPr>
        <p:spPr>
          <a:xfrm>
            <a:off x="2929481" y="3633421"/>
            <a:ext cx="253601" cy="240710"/>
          </a:xfrm>
          <a:prstGeom prst="flowChartMerg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10800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kumimoji="0" lang="nb-NO" sz="100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lå sammen 66">
            <a:extLst>
              <a:ext uri="{FF2B5EF4-FFF2-40B4-BE49-F238E27FC236}">
                <a16:creationId xmlns:a16="http://schemas.microsoft.com/office/drawing/2014/main" id="{D0F0F598-DE92-7BB4-987A-54F65DFC06B3}"/>
              </a:ext>
            </a:extLst>
          </p:cNvPr>
          <p:cNvSpPr/>
          <p:nvPr/>
        </p:nvSpPr>
        <p:spPr>
          <a:xfrm>
            <a:off x="4855298" y="3630680"/>
            <a:ext cx="253601" cy="240710"/>
          </a:xfrm>
          <a:prstGeom prst="flowChartMerg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kumimoji="0" lang="nb-NO" sz="100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9" name="Table 28">
            <a:extLst>
              <a:ext uri="{FF2B5EF4-FFF2-40B4-BE49-F238E27FC236}">
                <a16:creationId xmlns:a16="http://schemas.microsoft.com/office/drawing/2014/main" id="{2A3A813E-FEE1-1578-72E8-E043A4D9DE58}"/>
              </a:ext>
            </a:extLst>
          </p:cNvPr>
          <p:cNvGraphicFramePr>
            <a:graphicFrameLocks noGrp="1"/>
          </p:cNvGraphicFramePr>
          <p:nvPr/>
        </p:nvGraphicFramePr>
        <p:xfrm>
          <a:off x="7903114" y="1780861"/>
          <a:ext cx="3689078" cy="3836901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856034">
                  <a:extLst>
                    <a:ext uri="{9D8B030D-6E8A-4147-A177-3AD203B41FA5}">
                      <a16:colId xmlns:a16="http://schemas.microsoft.com/office/drawing/2014/main" val="290081861"/>
                    </a:ext>
                  </a:extLst>
                </a:gridCol>
                <a:gridCol w="1817481">
                  <a:extLst>
                    <a:ext uri="{9D8B030D-6E8A-4147-A177-3AD203B41FA5}">
                      <a16:colId xmlns:a16="http://schemas.microsoft.com/office/drawing/2014/main" val="673881320"/>
                    </a:ext>
                  </a:extLst>
                </a:gridCol>
                <a:gridCol w="1015563">
                  <a:extLst>
                    <a:ext uri="{9D8B030D-6E8A-4147-A177-3AD203B41FA5}">
                      <a16:colId xmlns:a16="http://schemas.microsoft.com/office/drawing/2014/main" val="27206704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000" b="1" i="0">
                          <a:solidFill>
                            <a:srgbClr val="FFFFFF"/>
                          </a:solidFill>
                          <a:effectLst/>
                        </a:rPr>
                        <a:t>Milestone</a:t>
                      </a:r>
                      <a:endParaRPr lang="en-US" sz="1100" b="1" i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88489" marR="88489" marT="44244" marB="44244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000" b="1">
                          <a:solidFill>
                            <a:srgbClr val="FFFFFF"/>
                          </a:solidFill>
                          <a:effectLst/>
                        </a:rPr>
                        <a:t>Milestone description</a:t>
                      </a:r>
                      <a:endParaRPr lang="en-US" sz="1100" b="1" i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88489" marR="88489" marT="44244" marB="44244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000" b="1">
                          <a:solidFill>
                            <a:srgbClr val="FFFFFF"/>
                          </a:solidFill>
                          <a:effectLst/>
                        </a:rPr>
                        <a:t>Date​</a:t>
                      </a:r>
                      <a:endParaRPr lang="en-US" sz="1100" b="1" i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88489" marR="88489" marT="44244" marB="44244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6608641"/>
                  </a:ext>
                </a:extLst>
              </a:tr>
              <a:tr h="310459">
                <a:tc>
                  <a:txBody>
                    <a:bodyPr/>
                    <a:lstStyle/>
                    <a:p>
                      <a:pPr algn="l" fontAlgn="base"/>
                      <a:endParaRPr lang="en-US" sz="1000" b="0" i="0">
                        <a:solidFill>
                          <a:srgbClr val="1D3359"/>
                        </a:solidFill>
                        <a:effectLst/>
                      </a:endParaRPr>
                    </a:p>
                  </a:txBody>
                  <a:tcPr marL="88489" marR="88489" marT="44244" marB="44244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000" b="0" i="0">
                          <a:solidFill>
                            <a:srgbClr val="1D3359"/>
                          </a:solidFill>
                          <a:effectLst/>
                        </a:rPr>
                        <a:t>Redundant mechanism for bud submission in </a:t>
                      </a:r>
                      <a:r>
                        <a:rPr lang="en-US" sz="1000" b="0" i="0" err="1">
                          <a:solidFill>
                            <a:srgbClr val="1D3359"/>
                          </a:solidFill>
                          <a:effectLst/>
                        </a:rPr>
                        <a:t>webportal</a:t>
                      </a:r>
                      <a:endParaRPr lang="en-US" sz="1000" b="0" i="0">
                        <a:solidFill>
                          <a:srgbClr val="1D3359"/>
                        </a:solidFill>
                        <a:effectLst/>
                      </a:endParaRPr>
                    </a:p>
                  </a:txBody>
                  <a:tcPr marL="88489" marR="88489" marT="44244" marB="44244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>
                          <a:solidFill>
                            <a:srgbClr val="1D3359"/>
                          </a:solidFill>
                          <a:effectLst/>
                        </a:rPr>
                        <a:t>01.05.2024</a:t>
                      </a:r>
                    </a:p>
                    <a:p>
                      <a:pPr algn="ctr" fontAlgn="base"/>
                      <a:endParaRPr lang="en-US" sz="1000" b="0" i="0">
                        <a:solidFill>
                          <a:srgbClr val="1D3359"/>
                        </a:solidFill>
                        <a:effectLst/>
                      </a:endParaRPr>
                    </a:p>
                  </a:txBody>
                  <a:tcPr marL="88489" marR="88489" marT="44244" marB="44244"/>
                </a:tc>
                <a:extLst>
                  <a:ext uri="{0D108BD9-81ED-4DB2-BD59-A6C34878D82A}">
                    <a16:rowId xmlns:a16="http://schemas.microsoft.com/office/drawing/2014/main" val="2579378661"/>
                  </a:ext>
                </a:extLst>
              </a:tr>
              <a:tr h="310459">
                <a:tc>
                  <a:txBody>
                    <a:bodyPr/>
                    <a:lstStyle/>
                    <a:p>
                      <a:pPr algn="l" fontAlgn="base"/>
                      <a:endParaRPr lang="en-US" sz="1000" b="0" i="0">
                        <a:solidFill>
                          <a:srgbClr val="1D3359"/>
                        </a:solidFill>
                        <a:effectLst/>
                      </a:endParaRPr>
                    </a:p>
                  </a:txBody>
                  <a:tcPr marL="88489" marR="88489" marT="44244" marB="44244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000" b="0" i="0">
                          <a:solidFill>
                            <a:srgbClr val="1D3359"/>
                          </a:solidFill>
                          <a:effectLst/>
                        </a:rPr>
                        <a:t>BRPs can start testing bids in 15 minutes resolution and complex bid attributes.</a:t>
                      </a:r>
                    </a:p>
                  </a:txBody>
                  <a:tcPr marL="88489" marR="88489" marT="44244" marB="44244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000" b="0" i="0">
                          <a:solidFill>
                            <a:srgbClr val="1D3359"/>
                          </a:solidFill>
                          <a:effectLst/>
                        </a:rPr>
                        <a:t>Medio </a:t>
                      </a:r>
                      <a:r>
                        <a:rPr lang="en-US" sz="1000" b="0" i="0" err="1">
                          <a:solidFill>
                            <a:srgbClr val="1D3359"/>
                          </a:solidFill>
                          <a:effectLst/>
                        </a:rPr>
                        <a:t>maj</a:t>
                      </a:r>
                      <a:r>
                        <a:rPr lang="en-US" sz="1000" b="0" i="0">
                          <a:solidFill>
                            <a:srgbClr val="1D3359"/>
                          </a:solidFill>
                          <a:effectLst/>
                        </a:rPr>
                        <a:t> 2024</a:t>
                      </a:r>
                    </a:p>
                  </a:txBody>
                  <a:tcPr marL="88489" marR="88489" marT="44244" marB="44244"/>
                </a:tc>
                <a:extLst>
                  <a:ext uri="{0D108BD9-81ED-4DB2-BD59-A6C34878D82A}">
                    <a16:rowId xmlns:a16="http://schemas.microsoft.com/office/drawing/2014/main" val="2138174541"/>
                  </a:ext>
                </a:extLst>
              </a:tr>
              <a:tr h="363618">
                <a:tc>
                  <a:txBody>
                    <a:bodyPr/>
                    <a:lstStyle/>
                    <a:p>
                      <a:pPr algn="l" fontAlgn="base"/>
                      <a:endParaRPr lang="en-US" sz="1000" b="0" i="0">
                        <a:solidFill>
                          <a:srgbClr val="1D3359"/>
                        </a:solidFill>
                        <a:effectLst/>
                      </a:endParaRPr>
                    </a:p>
                  </a:txBody>
                  <a:tcPr marL="88489" marR="88489" marT="44244" marB="44244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000" b="0" i="0">
                          <a:solidFill>
                            <a:srgbClr val="1D3359"/>
                          </a:solidFill>
                          <a:effectLst/>
                        </a:rPr>
                        <a:t>Full parallel operation established with all BRPs submitting bids in 15 minutes resolution.</a:t>
                      </a:r>
                    </a:p>
                  </a:txBody>
                  <a:tcPr marL="88489" marR="88489" marT="44244" marB="44244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000" b="0">
                          <a:solidFill>
                            <a:srgbClr val="1D3359"/>
                          </a:solidFill>
                          <a:effectLst/>
                        </a:rPr>
                        <a:t>01.09.2024</a:t>
                      </a:r>
                      <a:endParaRPr lang="en-US" sz="1000" b="0" i="0">
                        <a:solidFill>
                          <a:srgbClr val="1D3359"/>
                        </a:solidFill>
                        <a:effectLst/>
                      </a:endParaRPr>
                    </a:p>
                  </a:txBody>
                  <a:tcPr marL="88489" marR="88489" marT="44244" marB="44244"/>
                </a:tc>
                <a:extLst>
                  <a:ext uri="{0D108BD9-81ED-4DB2-BD59-A6C34878D82A}">
                    <a16:rowId xmlns:a16="http://schemas.microsoft.com/office/drawing/2014/main" val="2768299437"/>
                  </a:ext>
                </a:extLst>
              </a:tr>
              <a:tr h="363618">
                <a:tc>
                  <a:txBody>
                    <a:bodyPr/>
                    <a:lstStyle/>
                    <a:p>
                      <a:pPr algn="l" fontAlgn="base"/>
                      <a:endParaRPr lang="en-US" sz="1000" b="0" i="0">
                        <a:solidFill>
                          <a:srgbClr val="1D3359"/>
                        </a:solidFill>
                        <a:effectLst/>
                      </a:endParaRPr>
                    </a:p>
                  </a:txBody>
                  <a:tcPr marL="88489" marR="88489" marT="44244" marB="44244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000" b="0" i="0">
                          <a:solidFill>
                            <a:srgbClr val="1D3359"/>
                          </a:solidFill>
                          <a:effectLst/>
                        </a:rPr>
                        <a:t>Start testing of Bid Availability Report (for both </a:t>
                      </a:r>
                      <a:r>
                        <a:rPr lang="en-US" sz="1000" b="0" i="0" err="1">
                          <a:solidFill>
                            <a:srgbClr val="1D3359"/>
                          </a:solidFill>
                          <a:effectLst/>
                        </a:rPr>
                        <a:t>mFRR</a:t>
                      </a:r>
                      <a:r>
                        <a:rPr lang="en-US" sz="1000" b="0" i="0">
                          <a:solidFill>
                            <a:srgbClr val="1D3359"/>
                          </a:solidFill>
                          <a:effectLst/>
                        </a:rPr>
                        <a:t> and </a:t>
                      </a:r>
                      <a:r>
                        <a:rPr lang="en-US" sz="1000" b="0" i="0" err="1">
                          <a:solidFill>
                            <a:srgbClr val="1D3359"/>
                          </a:solidFill>
                          <a:effectLst/>
                        </a:rPr>
                        <a:t>aFRR</a:t>
                      </a:r>
                      <a:r>
                        <a:rPr lang="en-US" sz="1000" b="0" i="0">
                          <a:solidFill>
                            <a:srgbClr val="1D3359"/>
                          </a:solidFill>
                          <a:effectLst/>
                        </a:rPr>
                        <a:t>)</a:t>
                      </a:r>
                      <a:endParaRPr lang="da-DK"/>
                    </a:p>
                  </a:txBody>
                  <a:tcPr marL="88489" marR="88489" marT="44244" marB="44244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000" b="0" i="0">
                          <a:solidFill>
                            <a:srgbClr val="1D3359"/>
                          </a:solidFill>
                          <a:effectLst/>
                        </a:rPr>
                        <a:t>01.09.2024</a:t>
                      </a:r>
                    </a:p>
                  </a:txBody>
                  <a:tcPr marL="88489" marR="88489" marT="44244" marB="44244"/>
                </a:tc>
                <a:extLst>
                  <a:ext uri="{0D108BD9-81ED-4DB2-BD59-A6C34878D82A}">
                    <a16:rowId xmlns:a16="http://schemas.microsoft.com/office/drawing/2014/main" val="3790166167"/>
                  </a:ext>
                </a:extLst>
              </a:tr>
              <a:tr h="275362">
                <a:tc>
                  <a:txBody>
                    <a:bodyPr/>
                    <a:lstStyle/>
                    <a:p>
                      <a:pPr algn="l" fontAlgn="base"/>
                      <a:endParaRPr lang="en-US" sz="1000" b="0" i="0">
                        <a:solidFill>
                          <a:srgbClr val="1D3359"/>
                        </a:solidFill>
                        <a:effectLst/>
                      </a:endParaRPr>
                    </a:p>
                  </a:txBody>
                  <a:tcPr marL="88489" marR="88489" marT="44244" marB="44244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>
                          <a:solidFill>
                            <a:srgbClr val="1D3359"/>
                          </a:solidFill>
                          <a:effectLst/>
                        </a:rPr>
                        <a:t>Go-live of Bid Availability Report</a:t>
                      </a:r>
                    </a:p>
                  </a:txBody>
                  <a:tcPr marL="88489" marR="88489" marT="44244" marB="44244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000" b="0">
                          <a:solidFill>
                            <a:srgbClr val="1D3359"/>
                          </a:solidFill>
                          <a:effectLst/>
                        </a:rPr>
                        <a:t>01.10.2024</a:t>
                      </a:r>
                      <a:endParaRPr lang="en-US" sz="1000" b="0" i="0">
                        <a:solidFill>
                          <a:srgbClr val="1D3359"/>
                        </a:solidFill>
                        <a:effectLst/>
                      </a:endParaRPr>
                    </a:p>
                  </a:txBody>
                  <a:tcPr marL="88489" marR="88489" marT="44244" marB="44244"/>
                </a:tc>
                <a:extLst>
                  <a:ext uri="{0D108BD9-81ED-4DB2-BD59-A6C34878D82A}">
                    <a16:rowId xmlns:a16="http://schemas.microsoft.com/office/drawing/2014/main" val="855941020"/>
                  </a:ext>
                </a:extLst>
              </a:tr>
              <a:tr h="275362">
                <a:tc>
                  <a:txBody>
                    <a:bodyPr/>
                    <a:lstStyle/>
                    <a:p>
                      <a:pPr algn="l" fontAlgn="base"/>
                      <a:endParaRPr lang="en-US" sz="1000" b="0" i="0">
                        <a:solidFill>
                          <a:srgbClr val="1D3359"/>
                        </a:solidFill>
                        <a:effectLst/>
                      </a:endParaRPr>
                    </a:p>
                  </a:txBody>
                  <a:tcPr marL="88489" marR="88489" marT="44244" marB="44244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>
                          <a:solidFill>
                            <a:srgbClr val="1D3359"/>
                          </a:solidFill>
                          <a:effectLst/>
                        </a:rPr>
                        <a:t>Start testing of Health Check message and Activation Result message (</a:t>
                      </a:r>
                      <a:r>
                        <a:rPr lang="en-US" sz="1000" b="0" i="0" err="1">
                          <a:solidFill>
                            <a:srgbClr val="1D3359"/>
                          </a:solidFill>
                          <a:effectLst/>
                        </a:rPr>
                        <a:t>ReserveAllocationResult</a:t>
                      </a:r>
                      <a:r>
                        <a:rPr lang="en-US" sz="1000" b="0" i="0">
                          <a:solidFill>
                            <a:srgbClr val="1D3359"/>
                          </a:solidFill>
                          <a:effectLst/>
                        </a:rPr>
                        <a:t>).</a:t>
                      </a:r>
                    </a:p>
                  </a:txBody>
                  <a:tcPr marL="88489" marR="88489" marT="44244" marB="44244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000" b="0" i="0">
                          <a:solidFill>
                            <a:srgbClr val="1D3359"/>
                          </a:solidFill>
                          <a:effectLst/>
                        </a:rPr>
                        <a:t>01.10.2024</a:t>
                      </a:r>
                    </a:p>
                  </a:txBody>
                  <a:tcPr marL="88489" marR="88489" marT="44244" marB="44244"/>
                </a:tc>
                <a:extLst>
                  <a:ext uri="{0D108BD9-81ED-4DB2-BD59-A6C34878D82A}">
                    <a16:rowId xmlns:a16="http://schemas.microsoft.com/office/drawing/2014/main" val="2936285495"/>
                  </a:ext>
                </a:extLst>
              </a:tr>
              <a:tr h="321885">
                <a:tc>
                  <a:txBody>
                    <a:bodyPr/>
                    <a:lstStyle/>
                    <a:p>
                      <a:pPr algn="l" fontAlgn="base"/>
                      <a:endParaRPr lang="en-US" sz="1000" b="0" i="0">
                        <a:solidFill>
                          <a:srgbClr val="1D3359"/>
                        </a:solidFill>
                        <a:effectLst/>
                      </a:endParaRPr>
                    </a:p>
                  </a:txBody>
                  <a:tcPr marL="88489" marR="88489" marT="44244" marB="44244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da-DK" sz="1000" b="0">
                          <a:solidFill>
                            <a:srgbClr val="1D3359"/>
                          </a:solidFill>
                          <a:effectLst/>
                        </a:rPr>
                        <a:t>G</a:t>
                      </a:r>
                      <a:r>
                        <a:rPr lang="en-US" sz="1000" b="0">
                          <a:solidFill>
                            <a:srgbClr val="1D3359"/>
                          </a:solidFill>
                          <a:effectLst/>
                        </a:rPr>
                        <a:t>o-live of automatic balancing</a:t>
                      </a:r>
                      <a:endParaRPr lang="en-US" sz="1000" b="0" i="0">
                        <a:solidFill>
                          <a:srgbClr val="1D3359"/>
                        </a:solidFill>
                        <a:effectLst/>
                      </a:endParaRPr>
                    </a:p>
                  </a:txBody>
                  <a:tcPr marL="88489" marR="88489" marT="44244" marB="44244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000" b="0">
                          <a:solidFill>
                            <a:srgbClr val="1D3359"/>
                          </a:solidFill>
                          <a:effectLst/>
                        </a:rPr>
                        <a:t>03.12.2024</a:t>
                      </a:r>
                      <a:endParaRPr lang="en-US" sz="1000" b="0" i="0">
                        <a:solidFill>
                          <a:srgbClr val="1D3359"/>
                        </a:solidFill>
                        <a:effectLst/>
                      </a:endParaRPr>
                    </a:p>
                  </a:txBody>
                  <a:tcPr marL="88489" marR="88489" marT="44244" marB="44244"/>
                </a:tc>
                <a:extLst>
                  <a:ext uri="{0D108BD9-81ED-4DB2-BD59-A6C34878D82A}">
                    <a16:rowId xmlns:a16="http://schemas.microsoft.com/office/drawing/2014/main" val="194288177"/>
                  </a:ext>
                </a:extLst>
              </a:tr>
            </a:tbl>
          </a:graphicData>
        </a:graphic>
      </p:graphicFrame>
      <p:sp>
        <p:nvSpPr>
          <p:cNvPr id="20" name="Slå sammen 66">
            <a:extLst>
              <a:ext uri="{FF2B5EF4-FFF2-40B4-BE49-F238E27FC236}">
                <a16:creationId xmlns:a16="http://schemas.microsoft.com/office/drawing/2014/main" id="{175579E7-6BCB-6020-69C1-E7B4BC916169}"/>
              </a:ext>
            </a:extLst>
          </p:cNvPr>
          <p:cNvSpPr/>
          <p:nvPr/>
        </p:nvSpPr>
        <p:spPr>
          <a:xfrm>
            <a:off x="4861351" y="4122118"/>
            <a:ext cx="253601" cy="240710"/>
          </a:xfrm>
          <a:prstGeom prst="flowChartMerg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10800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3" name="Slå sammen 66">
            <a:extLst>
              <a:ext uri="{FF2B5EF4-FFF2-40B4-BE49-F238E27FC236}">
                <a16:creationId xmlns:a16="http://schemas.microsoft.com/office/drawing/2014/main" id="{EEAF7BA7-6771-4794-6D20-9409FDEAF868}"/>
              </a:ext>
            </a:extLst>
          </p:cNvPr>
          <p:cNvSpPr/>
          <p:nvPr/>
        </p:nvSpPr>
        <p:spPr>
          <a:xfrm>
            <a:off x="8186221" y="2545850"/>
            <a:ext cx="253601" cy="240710"/>
          </a:xfrm>
          <a:prstGeom prst="flowChartMerg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10800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kumimoji="0" lang="nb-NO" sz="100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Slå sammen 66">
            <a:extLst>
              <a:ext uri="{FF2B5EF4-FFF2-40B4-BE49-F238E27FC236}">
                <a16:creationId xmlns:a16="http://schemas.microsoft.com/office/drawing/2014/main" id="{D7E5E39A-6B09-6A94-5ABC-1673C0D94364}"/>
              </a:ext>
            </a:extLst>
          </p:cNvPr>
          <p:cNvSpPr/>
          <p:nvPr/>
        </p:nvSpPr>
        <p:spPr>
          <a:xfrm>
            <a:off x="5417939" y="4642922"/>
            <a:ext cx="253601" cy="240710"/>
          </a:xfrm>
          <a:prstGeom prst="flowChartMerg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30" name="Slå sammen 66">
            <a:extLst>
              <a:ext uri="{FF2B5EF4-FFF2-40B4-BE49-F238E27FC236}">
                <a16:creationId xmlns:a16="http://schemas.microsoft.com/office/drawing/2014/main" id="{69FE2505-B301-47B9-D378-AC36D880751B}"/>
              </a:ext>
            </a:extLst>
          </p:cNvPr>
          <p:cNvSpPr/>
          <p:nvPr/>
        </p:nvSpPr>
        <p:spPr>
          <a:xfrm>
            <a:off x="8186217" y="3180150"/>
            <a:ext cx="253601" cy="240710"/>
          </a:xfrm>
          <a:prstGeom prst="flowChartMerg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kumimoji="0" lang="nb-NO" sz="100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Slå sammen 66">
            <a:extLst>
              <a:ext uri="{FF2B5EF4-FFF2-40B4-BE49-F238E27FC236}">
                <a16:creationId xmlns:a16="http://schemas.microsoft.com/office/drawing/2014/main" id="{8B6E1D2B-04FA-6A42-FD69-71CBA1959230}"/>
              </a:ext>
            </a:extLst>
          </p:cNvPr>
          <p:cNvSpPr/>
          <p:nvPr/>
        </p:nvSpPr>
        <p:spPr>
          <a:xfrm>
            <a:off x="5417940" y="4115494"/>
            <a:ext cx="253601" cy="240710"/>
          </a:xfrm>
          <a:prstGeom prst="flowChartMerg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10800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kumimoji="0" lang="nb-NO" sz="100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Slå sammen 66">
            <a:extLst>
              <a:ext uri="{FF2B5EF4-FFF2-40B4-BE49-F238E27FC236}">
                <a16:creationId xmlns:a16="http://schemas.microsoft.com/office/drawing/2014/main" id="{1341D707-E8A5-5DFC-BD61-3F9B902A6E17}"/>
              </a:ext>
            </a:extLst>
          </p:cNvPr>
          <p:cNvSpPr/>
          <p:nvPr/>
        </p:nvSpPr>
        <p:spPr>
          <a:xfrm>
            <a:off x="8186219" y="3824131"/>
            <a:ext cx="253601" cy="240710"/>
          </a:xfrm>
          <a:prstGeom prst="flowChartMerg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10800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cxnSp>
        <p:nvCxnSpPr>
          <p:cNvPr id="33" name="Lige pilforbindelse 32">
            <a:extLst>
              <a:ext uri="{FF2B5EF4-FFF2-40B4-BE49-F238E27FC236}">
                <a16:creationId xmlns:a16="http://schemas.microsoft.com/office/drawing/2014/main" id="{C1B4697E-2A44-DC2B-9D43-8AA4717A6007}"/>
              </a:ext>
            </a:extLst>
          </p:cNvPr>
          <p:cNvCxnSpPr>
            <a:cxnSpLocks/>
          </p:cNvCxnSpPr>
          <p:nvPr/>
        </p:nvCxnSpPr>
        <p:spPr>
          <a:xfrm>
            <a:off x="5101881" y="4235849"/>
            <a:ext cx="322685" cy="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Slå sammen 66">
            <a:extLst>
              <a:ext uri="{FF2B5EF4-FFF2-40B4-BE49-F238E27FC236}">
                <a16:creationId xmlns:a16="http://schemas.microsoft.com/office/drawing/2014/main" id="{BBBBE4D0-5B68-F57D-E3A0-38CC86E1B350}"/>
              </a:ext>
            </a:extLst>
          </p:cNvPr>
          <p:cNvSpPr/>
          <p:nvPr/>
        </p:nvSpPr>
        <p:spPr>
          <a:xfrm>
            <a:off x="8186219" y="4278792"/>
            <a:ext cx="253601" cy="240710"/>
          </a:xfrm>
          <a:prstGeom prst="flowChartMerg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10800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kumimoji="0" lang="nb-NO" sz="100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Slå sammen 66">
            <a:extLst>
              <a:ext uri="{FF2B5EF4-FFF2-40B4-BE49-F238E27FC236}">
                <a16:creationId xmlns:a16="http://schemas.microsoft.com/office/drawing/2014/main" id="{5B54ACF3-7C71-04CD-8C30-3C2C0544BB71}"/>
              </a:ext>
            </a:extLst>
          </p:cNvPr>
          <p:cNvSpPr/>
          <p:nvPr/>
        </p:nvSpPr>
        <p:spPr>
          <a:xfrm>
            <a:off x="8186219" y="4777175"/>
            <a:ext cx="253601" cy="240710"/>
          </a:xfrm>
          <a:prstGeom prst="flowChartMerg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38" name="Slå sammen 66">
            <a:extLst>
              <a:ext uri="{FF2B5EF4-FFF2-40B4-BE49-F238E27FC236}">
                <a16:creationId xmlns:a16="http://schemas.microsoft.com/office/drawing/2014/main" id="{BA18FF43-B7B8-CB12-3375-CB0A8138B7EC}"/>
              </a:ext>
            </a:extLst>
          </p:cNvPr>
          <p:cNvSpPr/>
          <p:nvPr/>
        </p:nvSpPr>
        <p:spPr>
          <a:xfrm>
            <a:off x="6523649" y="4642922"/>
            <a:ext cx="253601" cy="240710"/>
          </a:xfrm>
          <a:prstGeom prst="flowChartMerg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kumimoji="0" lang="nb-NO" sz="100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Slå sammen 66">
            <a:extLst>
              <a:ext uri="{FF2B5EF4-FFF2-40B4-BE49-F238E27FC236}">
                <a16:creationId xmlns:a16="http://schemas.microsoft.com/office/drawing/2014/main" id="{62143361-5CCE-942E-C40B-2118D015FFE8}"/>
              </a:ext>
            </a:extLst>
          </p:cNvPr>
          <p:cNvSpPr/>
          <p:nvPr/>
        </p:nvSpPr>
        <p:spPr>
          <a:xfrm>
            <a:off x="8186217" y="5332793"/>
            <a:ext cx="253601" cy="240710"/>
          </a:xfrm>
          <a:prstGeom prst="flowChartMerg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kumimoji="0" lang="nb-NO" sz="100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0" name="Lige pilforbindelse 39">
            <a:extLst>
              <a:ext uri="{FF2B5EF4-FFF2-40B4-BE49-F238E27FC236}">
                <a16:creationId xmlns:a16="http://schemas.microsoft.com/office/drawing/2014/main" id="{DDB87CAB-256E-160D-4B61-9B662F650C05}"/>
              </a:ext>
            </a:extLst>
          </p:cNvPr>
          <p:cNvCxnSpPr/>
          <p:nvPr/>
        </p:nvCxnSpPr>
        <p:spPr>
          <a:xfrm>
            <a:off x="5683648" y="4778925"/>
            <a:ext cx="838545" cy="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å sammen 66">
            <a:extLst>
              <a:ext uri="{FF2B5EF4-FFF2-40B4-BE49-F238E27FC236}">
                <a16:creationId xmlns:a16="http://schemas.microsoft.com/office/drawing/2014/main" id="{83A7EAB6-E4C1-0203-27D8-444C6EA3088E}"/>
              </a:ext>
            </a:extLst>
          </p:cNvPr>
          <p:cNvSpPr/>
          <p:nvPr/>
        </p:nvSpPr>
        <p:spPr>
          <a:xfrm>
            <a:off x="2651183" y="4603499"/>
            <a:ext cx="253601" cy="240710"/>
          </a:xfrm>
          <a:prstGeom prst="flowChartMerg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10800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kumimoji="0" lang="nb-NO" sz="100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lå sammen 66">
            <a:extLst>
              <a:ext uri="{FF2B5EF4-FFF2-40B4-BE49-F238E27FC236}">
                <a16:creationId xmlns:a16="http://schemas.microsoft.com/office/drawing/2014/main" id="{EBDBE3A8-FA88-0187-1B29-E92E46364805}"/>
              </a:ext>
            </a:extLst>
          </p:cNvPr>
          <p:cNvSpPr/>
          <p:nvPr/>
        </p:nvSpPr>
        <p:spPr>
          <a:xfrm>
            <a:off x="8186218" y="2107890"/>
            <a:ext cx="253601" cy="240710"/>
          </a:xfrm>
          <a:prstGeom prst="flowChartMerg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10800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kumimoji="0" lang="nb-NO" sz="100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lå sammen 66">
            <a:extLst>
              <a:ext uri="{FF2B5EF4-FFF2-40B4-BE49-F238E27FC236}">
                <a16:creationId xmlns:a16="http://schemas.microsoft.com/office/drawing/2014/main" id="{DBC2D988-61EE-52F0-2ADF-7B411101A3EA}"/>
              </a:ext>
            </a:extLst>
          </p:cNvPr>
          <p:cNvSpPr/>
          <p:nvPr/>
        </p:nvSpPr>
        <p:spPr>
          <a:xfrm>
            <a:off x="5882601" y="2369016"/>
            <a:ext cx="253601" cy="240710"/>
          </a:xfrm>
          <a:prstGeom prst="flowChartMerg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10800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100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2FF8D8C5-45AE-3104-FB4D-083ADD5CE9E3}"/>
              </a:ext>
            </a:extLst>
          </p:cNvPr>
          <p:cNvSpPr txBox="1"/>
          <p:nvPr/>
        </p:nvSpPr>
        <p:spPr>
          <a:xfrm>
            <a:off x="6170509" y="2426570"/>
            <a:ext cx="363882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a-DK" sz="1000"/>
              <a:t>Go-live</a:t>
            </a:r>
          </a:p>
        </p:txBody>
      </p:sp>
      <p:cxnSp>
        <p:nvCxnSpPr>
          <p:cNvPr id="3" name="Lige pilforbindelse 2">
            <a:extLst>
              <a:ext uri="{FF2B5EF4-FFF2-40B4-BE49-F238E27FC236}">
                <a16:creationId xmlns:a16="http://schemas.microsoft.com/office/drawing/2014/main" id="{5FA58E1A-98C0-EAAE-CFEE-4F8D14D7D2F3}"/>
              </a:ext>
            </a:extLst>
          </p:cNvPr>
          <p:cNvCxnSpPr>
            <a:cxnSpLocks/>
          </p:cNvCxnSpPr>
          <p:nvPr/>
        </p:nvCxnSpPr>
        <p:spPr>
          <a:xfrm>
            <a:off x="3183082" y="3738630"/>
            <a:ext cx="1672216" cy="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Kombinationstegning: figur 1">
            <a:extLst>
              <a:ext uri="{FF2B5EF4-FFF2-40B4-BE49-F238E27FC236}">
                <a16:creationId xmlns:a16="http://schemas.microsoft.com/office/drawing/2014/main" id="{B2AB24D7-121B-4B1C-AC16-60BE7DF9BDE5}"/>
              </a:ext>
            </a:extLst>
          </p:cNvPr>
          <p:cNvSpPr/>
          <p:nvPr/>
        </p:nvSpPr>
        <p:spPr>
          <a:xfrm>
            <a:off x="11292326" y="2078487"/>
            <a:ext cx="241978" cy="274320"/>
          </a:xfrm>
          <a:custGeom>
            <a:avLst/>
            <a:gdLst>
              <a:gd name="connsiteX0" fmla="*/ 43144 w 128303"/>
              <a:gd name="connsiteY0" fmla="*/ 112542 h 112542"/>
              <a:gd name="connsiteX1" fmla="*/ 0 w 128303"/>
              <a:gd name="connsiteY1" fmla="*/ 61867 h 112542"/>
              <a:gd name="connsiteX2" fmla="*/ 10653 w 128303"/>
              <a:gd name="connsiteY2" fmla="*/ 49351 h 112542"/>
              <a:gd name="connsiteX3" fmla="*/ 43144 w 128303"/>
              <a:gd name="connsiteY3" fmla="*/ 87510 h 112542"/>
              <a:gd name="connsiteX4" fmla="*/ 117650 w 128303"/>
              <a:gd name="connsiteY4" fmla="*/ 0 h 112542"/>
              <a:gd name="connsiteX5" fmla="*/ 128303 w 128303"/>
              <a:gd name="connsiteY5" fmla="*/ 12513 h 112542"/>
              <a:gd name="connsiteX6" fmla="*/ 43144 w 128303"/>
              <a:gd name="connsiteY6" fmla="*/ 112542 h 112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303" h="112542">
                <a:moveTo>
                  <a:pt x="43144" y="112542"/>
                </a:moveTo>
                <a:lnTo>
                  <a:pt x="0" y="61867"/>
                </a:lnTo>
                <a:lnTo>
                  <a:pt x="10653" y="49351"/>
                </a:lnTo>
                <a:lnTo>
                  <a:pt x="43144" y="87510"/>
                </a:lnTo>
                <a:lnTo>
                  <a:pt x="117650" y="0"/>
                </a:lnTo>
                <a:lnTo>
                  <a:pt x="128303" y="12513"/>
                </a:lnTo>
                <a:lnTo>
                  <a:pt x="43144" y="112542"/>
                </a:lnTo>
                <a:close/>
              </a:path>
            </a:pathLst>
          </a:custGeom>
          <a:solidFill>
            <a:srgbClr val="00B050"/>
          </a:solidFill>
          <a:ln w="2480" cap="flat">
            <a:noFill/>
            <a:prstDash val="solid"/>
            <a:miter/>
          </a:ln>
        </p:spPr>
        <p:txBody>
          <a:bodyPr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a-DK">
              <a:solidFill>
                <a:srgbClr val="FF0000"/>
              </a:solidFill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855038808"/>
      </p:ext>
    </p:extLst>
  </p:cSld>
  <p:clrMapOvr>
    <a:masterClrMapping/>
  </p:clrMapOvr>
</p:sld>
</file>

<file path=ppt/theme/theme1.xml><?xml version="1.0" encoding="utf-8"?>
<a:theme xmlns:a="http://schemas.openxmlformats.org/drawingml/2006/main" name="Energinet templates">
  <a:themeElements>
    <a:clrScheme name="Energinet-tema 1">
      <a:dk1>
        <a:srgbClr val="000000"/>
      </a:dk1>
      <a:lt1>
        <a:srgbClr val="FFFFFF"/>
      </a:lt1>
      <a:dk2>
        <a:srgbClr val="A0C1C2"/>
      </a:dk2>
      <a:lt2>
        <a:srgbClr val="A0CD92"/>
      </a:lt2>
      <a:accent1>
        <a:srgbClr val="008B8B"/>
      </a:accent1>
      <a:accent2>
        <a:srgbClr val="0A515D"/>
      </a:accent2>
      <a:accent3>
        <a:srgbClr val="FFD424"/>
      </a:accent3>
      <a:accent4>
        <a:srgbClr val="C2E5F1"/>
      </a:accent4>
      <a:accent5>
        <a:srgbClr val="00A98F"/>
      </a:accent5>
      <a:accent6>
        <a:srgbClr val="00A7BD"/>
      </a:accent6>
      <a:hlink>
        <a:srgbClr val="00A98F"/>
      </a:hlink>
      <a:folHlink>
        <a:srgbClr val="00A6BC"/>
      </a:folHlink>
    </a:clrScheme>
    <a:fontScheme name="Energinet.dk">
      <a:majorFont>
        <a:latin typeface="Calibri Light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solidFill>
            <a:schemeClr val="accent1"/>
          </a:solidFill>
        </a:ln>
      </a:spPr>
      <a:bodyPr rtlCol="0" anchor="ctr"/>
      <a:lstStyle>
        <a:defPPr algn="ctr">
          <a:lnSpc>
            <a:spcPct val="90000"/>
          </a:lnSpc>
          <a:spcBef>
            <a:spcPts val="750"/>
          </a:spcBef>
          <a:defRPr sz="2000" noProof="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æsentation1" id="{2B3D7A74-2AD2-5146-BEBD-8855304F168E}" vid="{2217B3B7-8824-4642-9CB9-AE768D595932}"/>
    </a:ext>
  </a:extLst>
</a:theme>
</file>

<file path=ppt/theme/theme2.xml><?xml version="1.0" encoding="utf-8"?>
<a:theme xmlns:a="http://schemas.openxmlformats.org/drawingml/2006/main" name="1_Energinet templates">
  <a:themeElements>
    <a:clrScheme name="Energinet-tema 1">
      <a:dk1>
        <a:srgbClr val="000000"/>
      </a:dk1>
      <a:lt1>
        <a:srgbClr val="FFFFFF"/>
      </a:lt1>
      <a:dk2>
        <a:srgbClr val="A0C1C2"/>
      </a:dk2>
      <a:lt2>
        <a:srgbClr val="A0CD92"/>
      </a:lt2>
      <a:accent1>
        <a:srgbClr val="008B8B"/>
      </a:accent1>
      <a:accent2>
        <a:srgbClr val="0A515D"/>
      </a:accent2>
      <a:accent3>
        <a:srgbClr val="FFD424"/>
      </a:accent3>
      <a:accent4>
        <a:srgbClr val="C2E5F1"/>
      </a:accent4>
      <a:accent5>
        <a:srgbClr val="00A98F"/>
      </a:accent5>
      <a:accent6>
        <a:srgbClr val="00A7BD"/>
      </a:accent6>
      <a:hlink>
        <a:srgbClr val="00A98F"/>
      </a:hlink>
      <a:folHlink>
        <a:srgbClr val="00A6BC"/>
      </a:folHlink>
    </a:clrScheme>
    <a:fontScheme name="Energinet.dk">
      <a:majorFont>
        <a:latin typeface="Calibri Light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solidFill>
            <a:schemeClr val="accent1"/>
          </a:solidFill>
        </a:ln>
      </a:spPr>
      <a:bodyPr rtlCol="0" anchor="ctr"/>
      <a:lstStyle>
        <a:defPPr algn="ctr">
          <a:lnSpc>
            <a:spcPct val="90000"/>
          </a:lnSpc>
          <a:spcBef>
            <a:spcPts val="750"/>
          </a:spcBef>
          <a:defRPr sz="2000" noProof="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æsentation4" id="{C86BB850-651B-B547-A5D4-F04B1D1D1E19}" vid="{AAAFD527-505D-594D-AF4A-D6A652B7415F}"/>
    </a:ext>
  </a:extLst>
</a:theme>
</file>

<file path=ppt/theme/theme3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kabelondesign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kabelondesign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1c98e09-e664-407d-8de7-90bbcbe358d8">
      <UserInfo>
        <DisplayName>Sisse Friis Hansen</DisplayName>
        <AccountId>102</AccountId>
        <AccountType/>
      </UserInfo>
      <UserInfo>
        <DisplayName>Jesper Wonsbek Buck</DisplayName>
        <AccountId>77</AccountId>
        <AccountType/>
      </UserInfo>
    </SharedWithUsers>
    <lcf76f155ced4ddcb4097134ff3c332f xmlns="539c763c-ef3d-414d-b9cd-78fda71d2f01">
      <Terms xmlns="http://schemas.microsoft.com/office/infopath/2007/PartnerControls"/>
    </lcf76f155ced4ddcb4097134ff3c332f>
    <TaxCatchAll xmlns="71c98e09-e664-407d-8de7-90bbcbe358d8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CFA5493FF58134D838B689C64832656" ma:contentTypeVersion="16" ma:contentTypeDescription="Opret et nyt dokument." ma:contentTypeScope="" ma:versionID="2cc37d93ea0d8df3ce07726f50c5ac41">
  <xsd:schema xmlns:xsd="http://www.w3.org/2001/XMLSchema" xmlns:xs="http://www.w3.org/2001/XMLSchema" xmlns:p="http://schemas.microsoft.com/office/2006/metadata/properties" xmlns:ns2="539c763c-ef3d-414d-b9cd-78fda71d2f01" xmlns:ns3="71c98e09-e664-407d-8de7-90bbcbe358d8" targetNamespace="http://schemas.microsoft.com/office/2006/metadata/properties" ma:root="true" ma:fieldsID="2b4da65efb7d1d333f37422b4c3c9cb2" ns2:_="" ns3:_="">
    <xsd:import namespace="539c763c-ef3d-414d-b9cd-78fda71d2f01"/>
    <xsd:import namespace="71c98e09-e664-407d-8de7-90bbcbe358d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9c763c-ef3d-414d-b9cd-78fda71d2f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Billedmærker" ma:readOnly="false" ma:fieldId="{5cf76f15-5ced-4ddc-b409-7134ff3c332f}" ma:taxonomyMulti="true" ma:sspId="e7e7b2a4-8a24-409e-a9c2-7a67e406415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98e09-e664-407d-8de7-90bbcbe358d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bed8df6b-7da8-42f7-aada-894a8e3693e9}" ma:internalName="TaxCatchAll" ma:showField="CatchAllData" ma:web="71c98e09-e664-407d-8de7-90bbcbe358d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CC217A8-D901-46BC-B0E9-F394C1C09C5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FC7531B-171B-439F-8BE0-FB1B5CB67071}">
  <ds:schemaRefs>
    <ds:schemaRef ds:uri="539c763c-ef3d-414d-b9cd-78fda71d2f01"/>
    <ds:schemaRef ds:uri="71c98e09-e664-407d-8de7-90bbcbe358d8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B76AA02-56DA-4D8C-BE08-9ACE497511F0}">
  <ds:schemaRefs>
    <ds:schemaRef ds:uri="539c763c-ef3d-414d-b9cd-78fda71d2f01"/>
    <ds:schemaRef ds:uri="71c98e09-e664-407d-8de7-90bbcbe358d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119</Words>
  <Application>Microsoft Office PowerPoint</Application>
  <PresentationFormat>Widescreen</PresentationFormat>
  <Paragraphs>47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2</vt:i4>
      </vt:variant>
      <vt:variant>
        <vt:lpstr>Slidetitler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Energinet templates</vt:lpstr>
      <vt:lpstr>1_Energinet templates</vt:lpstr>
      <vt:lpstr>BRP Plan for automatisk balancering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Charlotte Bo Nielsen</dc:creator>
  <cp:lastModifiedBy>Josefine Mølbjerg Callesen</cp:lastModifiedBy>
  <cp:revision>2</cp:revision>
  <cp:lastPrinted>2024-05-14T13:31:05Z</cp:lastPrinted>
  <dcterms:created xsi:type="dcterms:W3CDTF">2022-04-26T09:47:38Z</dcterms:created>
  <dcterms:modified xsi:type="dcterms:W3CDTF">2024-05-23T13:00:45Z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">
    <vt:lpwstr>www,skabelondesign.dk</vt:lpwstr>
  </property>
  <property fmtid="{D5CDD505-2E9C-101B-9397-08002B2CF9AE}" pid="3" name="ContentTypeId">
    <vt:lpwstr>0x0101005CFA5493FF58134D838B689C64832656</vt:lpwstr>
  </property>
  <property fmtid="{D5CDD505-2E9C-101B-9397-08002B2CF9AE}" pid="4" name="MediaServiceImageTags">
    <vt:lpwstr/>
  </property>
  <property fmtid="{D5CDD505-2E9C-101B-9397-08002B2CF9AE}" pid="5" name="MSIP_Label_388507bc-e780-4892-8083-f8b069738aec_Enabled">
    <vt:lpwstr>true</vt:lpwstr>
  </property>
  <property fmtid="{D5CDD505-2E9C-101B-9397-08002B2CF9AE}" pid="6" name="MSIP_Label_388507bc-e780-4892-8083-f8b069738aec_SetDate">
    <vt:lpwstr>2024-04-09T11:51:09Z</vt:lpwstr>
  </property>
  <property fmtid="{D5CDD505-2E9C-101B-9397-08002B2CF9AE}" pid="7" name="MSIP_Label_388507bc-e780-4892-8083-f8b069738aec_Method">
    <vt:lpwstr>Privileged</vt:lpwstr>
  </property>
  <property fmtid="{D5CDD505-2E9C-101B-9397-08002B2CF9AE}" pid="8" name="MSIP_Label_388507bc-e780-4892-8083-f8b069738aec_Name">
    <vt:lpwstr>Til arbejdsbrug</vt:lpwstr>
  </property>
  <property fmtid="{D5CDD505-2E9C-101B-9397-08002B2CF9AE}" pid="9" name="MSIP_Label_388507bc-e780-4892-8083-f8b069738aec_SiteId">
    <vt:lpwstr>f7619355-6c67-4100-9a78-1847f30742e2</vt:lpwstr>
  </property>
  <property fmtid="{D5CDD505-2E9C-101B-9397-08002B2CF9AE}" pid="10" name="MSIP_Label_388507bc-e780-4892-8083-f8b069738aec_ActionId">
    <vt:lpwstr>979ad190-edef-4fd6-b5b1-b70f7122b279</vt:lpwstr>
  </property>
  <property fmtid="{D5CDD505-2E9C-101B-9397-08002B2CF9AE}" pid="11" name="MSIP_Label_388507bc-e780-4892-8083-f8b069738aec_ContentBits">
    <vt:lpwstr>0</vt:lpwstr>
  </property>
</Properties>
</file>