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82" r:id="rId3"/>
    <p:sldId id="260" r:id="rId4"/>
    <p:sldId id="286" r:id="rId5"/>
    <p:sldId id="287" r:id="rId6"/>
    <p:sldId id="288" r:id="rId7"/>
    <p:sldId id="289" r:id="rId8"/>
    <p:sldId id="290" r:id="rId9"/>
    <p:sldId id="291" r:id="rId10"/>
    <p:sldId id="292" r:id="rId11"/>
  </p:sldIdLst>
  <p:sldSz cx="10691813" cy="7559675"/>
  <p:notesSz cx="6858000" cy="9144000"/>
  <p:defaultTextStyle>
    <a:defPPr>
      <a:defRPr lang="en-US"/>
    </a:defPPr>
    <a:lvl1pPr marL="0" algn="l" defTabSz="1042487" rtl="0" eaLnBrk="1" latinLnBrk="0" hangingPunct="1">
      <a:defRPr sz="2053" kern="1200">
        <a:solidFill>
          <a:schemeClr val="tx1"/>
        </a:solidFill>
        <a:latin typeface="+mn-lt"/>
        <a:ea typeface="+mn-ea"/>
        <a:cs typeface="+mn-cs"/>
      </a:defRPr>
    </a:lvl1pPr>
    <a:lvl2pPr marL="521245" algn="l" defTabSz="1042487" rtl="0" eaLnBrk="1" latinLnBrk="0" hangingPunct="1">
      <a:defRPr sz="2053" kern="1200">
        <a:solidFill>
          <a:schemeClr val="tx1"/>
        </a:solidFill>
        <a:latin typeface="+mn-lt"/>
        <a:ea typeface="+mn-ea"/>
        <a:cs typeface="+mn-cs"/>
      </a:defRPr>
    </a:lvl2pPr>
    <a:lvl3pPr marL="1042487" algn="l" defTabSz="1042487" rtl="0" eaLnBrk="1" latinLnBrk="0" hangingPunct="1">
      <a:defRPr sz="2053" kern="1200">
        <a:solidFill>
          <a:schemeClr val="tx1"/>
        </a:solidFill>
        <a:latin typeface="+mn-lt"/>
        <a:ea typeface="+mn-ea"/>
        <a:cs typeface="+mn-cs"/>
      </a:defRPr>
    </a:lvl3pPr>
    <a:lvl4pPr marL="1563729" algn="l" defTabSz="1042487" rtl="0" eaLnBrk="1" latinLnBrk="0" hangingPunct="1">
      <a:defRPr sz="2053" kern="1200">
        <a:solidFill>
          <a:schemeClr val="tx1"/>
        </a:solidFill>
        <a:latin typeface="+mn-lt"/>
        <a:ea typeface="+mn-ea"/>
        <a:cs typeface="+mn-cs"/>
      </a:defRPr>
    </a:lvl4pPr>
    <a:lvl5pPr marL="2084973" algn="l" defTabSz="1042487" rtl="0" eaLnBrk="1" latinLnBrk="0" hangingPunct="1">
      <a:defRPr sz="2053" kern="1200">
        <a:solidFill>
          <a:schemeClr val="tx1"/>
        </a:solidFill>
        <a:latin typeface="+mn-lt"/>
        <a:ea typeface="+mn-ea"/>
        <a:cs typeface="+mn-cs"/>
      </a:defRPr>
    </a:lvl5pPr>
    <a:lvl6pPr marL="2606215" algn="l" defTabSz="1042487" rtl="0" eaLnBrk="1" latinLnBrk="0" hangingPunct="1">
      <a:defRPr sz="2053" kern="1200">
        <a:solidFill>
          <a:schemeClr val="tx1"/>
        </a:solidFill>
        <a:latin typeface="+mn-lt"/>
        <a:ea typeface="+mn-ea"/>
        <a:cs typeface="+mn-cs"/>
      </a:defRPr>
    </a:lvl6pPr>
    <a:lvl7pPr marL="3127460" algn="l" defTabSz="1042487" rtl="0" eaLnBrk="1" latinLnBrk="0" hangingPunct="1">
      <a:defRPr sz="2053" kern="1200">
        <a:solidFill>
          <a:schemeClr val="tx1"/>
        </a:solidFill>
        <a:latin typeface="+mn-lt"/>
        <a:ea typeface="+mn-ea"/>
        <a:cs typeface="+mn-cs"/>
      </a:defRPr>
    </a:lvl7pPr>
    <a:lvl8pPr marL="3648702" algn="l" defTabSz="1042487" rtl="0" eaLnBrk="1" latinLnBrk="0" hangingPunct="1">
      <a:defRPr sz="2053" kern="1200">
        <a:solidFill>
          <a:schemeClr val="tx1"/>
        </a:solidFill>
        <a:latin typeface="+mn-lt"/>
        <a:ea typeface="+mn-ea"/>
        <a:cs typeface="+mn-cs"/>
      </a:defRPr>
    </a:lvl8pPr>
    <a:lvl9pPr marL="4169946" algn="l" defTabSz="1042487"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te Thomsen" initials="DT" lastIdx="1" clrIdx="0">
    <p:extLst>
      <p:ext uri="{19B8F6BF-5375-455C-9EA6-DF929625EA0E}">
        <p15:presenceInfo xmlns:p15="http://schemas.microsoft.com/office/powerpoint/2012/main" userId="Dorte Thom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E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9" autoAdjust="0"/>
    <p:restoredTop sz="94645" autoAdjust="0"/>
  </p:normalViewPr>
  <p:slideViewPr>
    <p:cSldViewPr snapToGrid="0" showGuides="1">
      <p:cViewPr varScale="1">
        <p:scale>
          <a:sx n="111" d="100"/>
          <a:sy n="111" d="100"/>
        </p:scale>
        <p:origin x="762" y="120"/>
      </p:cViewPr>
      <p:guideLst>
        <p:guide orient="horz" pos="2381"/>
        <p:guide pos="336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365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10/10/2022</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6E511-D742-4EFE-90B5-C9FC42762E0F}" type="datetimeFigureOut">
              <a:rPr lang="en-GB" smtClean="0"/>
              <a:t>10/10/2022</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CFAD1-D197-4A88-B173-A6412E995EE5}" type="slidenum">
              <a:rPr lang="en-GB" smtClean="0"/>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12" name="Slide Image Placeholder 11"/>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1042487" rtl="0" eaLnBrk="1" latinLnBrk="0" hangingPunct="1">
      <a:defRPr sz="1369" kern="1200">
        <a:solidFill>
          <a:schemeClr val="tx1"/>
        </a:solidFill>
        <a:latin typeface="+mn-lt"/>
        <a:ea typeface="+mn-ea"/>
        <a:cs typeface="+mn-cs"/>
      </a:defRPr>
    </a:lvl1pPr>
    <a:lvl2pPr marL="521245" algn="l" defTabSz="1042487" rtl="0" eaLnBrk="1" latinLnBrk="0" hangingPunct="1">
      <a:defRPr sz="1369" kern="1200">
        <a:solidFill>
          <a:schemeClr val="tx1"/>
        </a:solidFill>
        <a:latin typeface="+mn-lt"/>
        <a:ea typeface="+mn-ea"/>
        <a:cs typeface="+mn-cs"/>
      </a:defRPr>
    </a:lvl2pPr>
    <a:lvl3pPr marL="1042487" algn="l" defTabSz="1042487" rtl="0" eaLnBrk="1" latinLnBrk="0" hangingPunct="1">
      <a:defRPr sz="1369" kern="1200">
        <a:solidFill>
          <a:schemeClr val="tx1"/>
        </a:solidFill>
        <a:latin typeface="+mn-lt"/>
        <a:ea typeface="+mn-ea"/>
        <a:cs typeface="+mn-cs"/>
      </a:defRPr>
    </a:lvl3pPr>
    <a:lvl4pPr marL="1563729" algn="l" defTabSz="1042487" rtl="0" eaLnBrk="1" latinLnBrk="0" hangingPunct="1">
      <a:defRPr sz="1369" kern="1200">
        <a:solidFill>
          <a:schemeClr val="tx1"/>
        </a:solidFill>
        <a:latin typeface="+mn-lt"/>
        <a:ea typeface="+mn-ea"/>
        <a:cs typeface="+mn-cs"/>
      </a:defRPr>
    </a:lvl4pPr>
    <a:lvl5pPr marL="2084973" algn="l" defTabSz="1042487" rtl="0" eaLnBrk="1" latinLnBrk="0" hangingPunct="1">
      <a:defRPr sz="1369" kern="1200">
        <a:solidFill>
          <a:schemeClr val="tx1"/>
        </a:solidFill>
        <a:latin typeface="+mn-lt"/>
        <a:ea typeface="+mn-ea"/>
        <a:cs typeface="+mn-cs"/>
      </a:defRPr>
    </a:lvl5pPr>
    <a:lvl6pPr marL="2606215" algn="l" defTabSz="1042487" rtl="0" eaLnBrk="1" latinLnBrk="0" hangingPunct="1">
      <a:defRPr sz="1369" kern="1200">
        <a:solidFill>
          <a:schemeClr val="tx1"/>
        </a:solidFill>
        <a:latin typeface="+mn-lt"/>
        <a:ea typeface="+mn-ea"/>
        <a:cs typeface="+mn-cs"/>
      </a:defRPr>
    </a:lvl6pPr>
    <a:lvl7pPr marL="3127460" algn="l" defTabSz="1042487" rtl="0" eaLnBrk="1" latinLnBrk="0" hangingPunct="1">
      <a:defRPr sz="1369" kern="1200">
        <a:solidFill>
          <a:schemeClr val="tx1"/>
        </a:solidFill>
        <a:latin typeface="+mn-lt"/>
        <a:ea typeface="+mn-ea"/>
        <a:cs typeface="+mn-cs"/>
      </a:defRPr>
    </a:lvl7pPr>
    <a:lvl8pPr marL="3648702" algn="l" defTabSz="1042487" rtl="0" eaLnBrk="1" latinLnBrk="0" hangingPunct="1">
      <a:defRPr sz="1369" kern="1200">
        <a:solidFill>
          <a:schemeClr val="tx1"/>
        </a:solidFill>
        <a:latin typeface="+mn-lt"/>
        <a:ea typeface="+mn-ea"/>
        <a:cs typeface="+mn-cs"/>
      </a:defRPr>
    </a:lvl8pPr>
    <a:lvl9pPr marL="4169946" algn="l" defTabSz="1042487" rtl="0" eaLnBrk="1" latinLnBrk="0" hangingPunct="1">
      <a:defRPr sz="13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26" name="Rectangle 25"/>
          <p:cNvSpPr/>
          <p:nvPr userDrawn="1"/>
        </p:nvSpPr>
        <p:spPr>
          <a:xfrm>
            <a:off x="0" y="0"/>
            <a:ext cx="10691813" cy="7559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pic>
        <p:nvPicPr>
          <p:cNvPr id="5" name="Billede 4">
            <a:extLst>
              <a:ext uri="{FF2B5EF4-FFF2-40B4-BE49-F238E27FC236}">
                <a16:creationId xmlns:a16="http://schemas.microsoft.com/office/drawing/2014/main" id="{63AB7342-9AE4-C144-B9FF-92EE27792B2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1049" y="542767"/>
            <a:ext cx="1702603" cy="444157"/>
          </a:xfrm>
          <a:prstGeom prst="rect">
            <a:avLst/>
          </a:prstGeom>
        </p:spPr>
      </p:pic>
      <p:sp>
        <p:nvSpPr>
          <p:cNvPr id="2" name="Title 1"/>
          <p:cNvSpPr>
            <a:spLocks noGrp="1"/>
          </p:cNvSpPr>
          <p:nvPr>
            <p:ph type="ctrTitle" hasCustomPrompt="1"/>
          </p:nvPr>
        </p:nvSpPr>
        <p:spPr>
          <a:xfrm>
            <a:off x="788155" y="3845494"/>
            <a:ext cx="7200000" cy="1709138"/>
          </a:xfrm>
        </p:spPr>
        <p:txBody>
          <a:bodyPr anchor="b" anchorCtr="0"/>
          <a:lstStyle>
            <a:lvl1pPr algn="l">
              <a:lnSpc>
                <a:spcPct val="100000"/>
              </a:lnSpc>
              <a:spcBef>
                <a:spcPts val="0"/>
              </a:spcBef>
              <a:defRPr sz="6000" baseline="0">
                <a:solidFill>
                  <a:schemeClr val="bg1"/>
                </a:solidFill>
              </a:defRPr>
            </a:lvl1pPr>
          </a:lstStyle>
          <a:p>
            <a:r>
              <a:rPr lang="da-DK" dirty="0"/>
              <a:t>Indsæt overskrift</a:t>
            </a:r>
          </a:p>
        </p:txBody>
      </p:sp>
      <p:sp>
        <p:nvSpPr>
          <p:cNvPr id="3" name="Subtitle 2"/>
          <p:cNvSpPr>
            <a:spLocks noGrp="1"/>
          </p:cNvSpPr>
          <p:nvPr>
            <p:ph type="subTitle" idx="1" hasCustomPrompt="1"/>
          </p:nvPr>
        </p:nvSpPr>
        <p:spPr>
          <a:xfrm>
            <a:off x="788156" y="5664029"/>
            <a:ext cx="7200000" cy="990089"/>
          </a:xfrm>
        </p:spPr>
        <p:txBody>
          <a:bodyPr/>
          <a:lstStyle>
            <a:lvl1pPr marL="0" indent="0" algn="l">
              <a:lnSpc>
                <a:spcPct val="97000"/>
              </a:lnSpc>
              <a:spcBef>
                <a:spcPts val="0"/>
              </a:spcBef>
              <a:buFont typeface="Arial" panose="020B0604020202020204" pitchFamily="34" charset="0"/>
              <a:buChar char="​"/>
              <a:defRPr sz="2400">
                <a:solidFill>
                  <a:schemeClr val="bg1"/>
                </a:solidFill>
              </a:defRPr>
            </a:lvl1pPr>
            <a:lvl2pPr marL="0" indent="0" algn="l">
              <a:lnSpc>
                <a:spcPct val="83000"/>
              </a:lnSpc>
              <a:spcBef>
                <a:spcPts val="331"/>
              </a:spcBef>
              <a:buFont typeface="Arial" panose="020B0604020202020204" pitchFamily="34" charset="0"/>
              <a:buChar char="​"/>
              <a:defRPr sz="2728">
                <a:solidFill>
                  <a:schemeClr val="accent1"/>
                </a:solidFill>
              </a:defRPr>
            </a:lvl2pPr>
            <a:lvl3pPr marL="0" indent="0" algn="l">
              <a:lnSpc>
                <a:spcPct val="83000"/>
              </a:lnSpc>
              <a:spcBef>
                <a:spcPts val="331"/>
              </a:spcBef>
              <a:buFont typeface="Arial" panose="020B0604020202020204" pitchFamily="34" charset="0"/>
              <a:buChar char="​"/>
              <a:defRPr sz="2728">
                <a:solidFill>
                  <a:schemeClr val="accent1"/>
                </a:solidFill>
              </a:defRPr>
            </a:lvl3pPr>
            <a:lvl4pPr marL="0" indent="0" algn="l">
              <a:lnSpc>
                <a:spcPct val="83000"/>
              </a:lnSpc>
              <a:spcBef>
                <a:spcPts val="331"/>
              </a:spcBef>
              <a:buFont typeface="Arial" panose="020B0604020202020204" pitchFamily="34" charset="0"/>
              <a:buChar char="​"/>
              <a:defRPr sz="2728">
                <a:solidFill>
                  <a:schemeClr val="accent1"/>
                </a:solidFill>
              </a:defRPr>
            </a:lvl4pPr>
            <a:lvl5pPr marL="0" indent="0" algn="l">
              <a:lnSpc>
                <a:spcPct val="83000"/>
              </a:lnSpc>
              <a:spcBef>
                <a:spcPts val="331"/>
              </a:spcBef>
              <a:buFont typeface="Arial" panose="020B0604020202020204" pitchFamily="34" charset="0"/>
              <a:buChar char="​"/>
              <a:defRPr sz="2728">
                <a:solidFill>
                  <a:schemeClr val="accent1"/>
                </a:solidFill>
              </a:defRPr>
            </a:lvl5pPr>
            <a:lvl6pPr marL="0" indent="0" algn="l">
              <a:lnSpc>
                <a:spcPct val="83000"/>
              </a:lnSpc>
              <a:spcBef>
                <a:spcPts val="331"/>
              </a:spcBef>
              <a:buFont typeface="Arial" panose="020B0604020202020204" pitchFamily="34" charset="0"/>
              <a:buChar char="​"/>
              <a:defRPr sz="2728">
                <a:solidFill>
                  <a:schemeClr val="accent1"/>
                </a:solidFill>
              </a:defRPr>
            </a:lvl6pPr>
            <a:lvl7pPr marL="0" indent="0" algn="l">
              <a:lnSpc>
                <a:spcPct val="83000"/>
              </a:lnSpc>
              <a:spcBef>
                <a:spcPts val="331"/>
              </a:spcBef>
              <a:buFont typeface="Arial" panose="020B0604020202020204" pitchFamily="34" charset="0"/>
              <a:buChar char="​"/>
              <a:defRPr sz="2728">
                <a:solidFill>
                  <a:schemeClr val="accent1"/>
                </a:solidFill>
              </a:defRPr>
            </a:lvl7pPr>
            <a:lvl8pPr marL="0" indent="0" algn="l">
              <a:lnSpc>
                <a:spcPct val="83000"/>
              </a:lnSpc>
              <a:spcBef>
                <a:spcPts val="331"/>
              </a:spcBef>
              <a:buFont typeface="Arial" panose="020B0604020202020204" pitchFamily="34" charset="0"/>
              <a:buChar char="​"/>
              <a:defRPr sz="2728">
                <a:solidFill>
                  <a:schemeClr val="accent1"/>
                </a:solidFill>
              </a:defRPr>
            </a:lvl8pPr>
            <a:lvl9pPr marL="0" indent="0" algn="l">
              <a:lnSpc>
                <a:spcPct val="83000"/>
              </a:lnSpc>
              <a:spcBef>
                <a:spcPts val="331"/>
              </a:spcBef>
              <a:buFont typeface="Arial" panose="020B0604020202020204" pitchFamily="34" charset="0"/>
              <a:buChar char="​"/>
              <a:defRPr sz="2728">
                <a:solidFill>
                  <a:schemeClr val="accent1"/>
                </a:solidFill>
              </a:defRPr>
            </a:lvl9pPr>
          </a:lstStyle>
          <a:p>
            <a:r>
              <a:rPr lang="da-DK" dirty="0"/>
              <a:t>Indsæt underoverskrift</a:t>
            </a:r>
          </a:p>
        </p:txBody>
      </p:sp>
      <p:pic>
        <p:nvPicPr>
          <p:cNvPr id="32" name="Picture 3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7490" y="0"/>
            <a:ext cx="5544323" cy="4858522"/>
          </a:xfrm>
          <a:prstGeom prst="rect">
            <a:avLst/>
          </a:prstGeom>
        </p:spPr>
      </p:pic>
      <p:sp>
        <p:nvSpPr>
          <p:cNvPr id="30" name="FLD_PresentationTitle">
            <a:extLst>
              <a:ext uri="{FF2B5EF4-FFF2-40B4-BE49-F238E27FC236}">
                <a16:creationId xmlns:a16="http://schemas.microsoft.com/office/drawing/2014/main" id="{640F0929-925C-1F47-A743-B29B4F17C587}"/>
              </a:ext>
            </a:extLst>
          </p:cNvPr>
          <p:cNvSpPr txBox="1">
            <a:spLocks/>
          </p:cNvSpPr>
          <p:nvPr userDrawn="1"/>
        </p:nvSpPr>
        <p:spPr>
          <a:xfrm>
            <a:off x="792001" y="7214547"/>
            <a:ext cx="9363698" cy="198417"/>
          </a:xfrm>
          <a:prstGeom prst="rect">
            <a:avLst/>
          </a:prstGeom>
        </p:spPr>
        <p:txBody>
          <a:bodyPr vert="horz" lIns="0" tIns="0" rIns="0" bIns="0" rtlCol="0" anchor="t" anchorCtr="0"/>
          <a:lstStyle>
            <a:defPPr>
              <a:defRPr lang="en-US"/>
            </a:defPPr>
            <a:lvl1pPr marL="0" algn="l" defTabSz="1042487" rtl="0" eaLnBrk="1" latinLnBrk="0" hangingPunct="1">
              <a:defRPr sz="600" kern="1200">
                <a:solidFill>
                  <a:schemeClr val="tx1"/>
                </a:solidFill>
                <a:latin typeface="+mn-lt"/>
                <a:ea typeface="+mn-ea"/>
                <a:cs typeface="+mn-cs"/>
              </a:defRPr>
            </a:lvl1pPr>
            <a:lvl2pPr marL="521245" algn="l" defTabSz="1042487" rtl="0" eaLnBrk="1" latinLnBrk="0" hangingPunct="1">
              <a:defRPr sz="2053" kern="1200">
                <a:solidFill>
                  <a:schemeClr val="tx1"/>
                </a:solidFill>
                <a:latin typeface="+mn-lt"/>
                <a:ea typeface="+mn-ea"/>
                <a:cs typeface="+mn-cs"/>
              </a:defRPr>
            </a:lvl2pPr>
            <a:lvl3pPr marL="1042487" algn="l" defTabSz="1042487" rtl="0" eaLnBrk="1" latinLnBrk="0" hangingPunct="1">
              <a:defRPr sz="2053" kern="1200">
                <a:solidFill>
                  <a:schemeClr val="tx1"/>
                </a:solidFill>
                <a:latin typeface="+mn-lt"/>
                <a:ea typeface="+mn-ea"/>
                <a:cs typeface="+mn-cs"/>
              </a:defRPr>
            </a:lvl3pPr>
            <a:lvl4pPr marL="1563729" algn="l" defTabSz="1042487" rtl="0" eaLnBrk="1" latinLnBrk="0" hangingPunct="1">
              <a:defRPr sz="2053" kern="1200">
                <a:solidFill>
                  <a:schemeClr val="tx1"/>
                </a:solidFill>
                <a:latin typeface="+mn-lt"/>
                <a:ea typeface="+mn-ea"/>
                <a:cs typeface="+mn-cs"/>
              </a:defRPr>
            </a:lvl4pPr>
            <a:lvl5pPr marL="2084973" algn="l" defTabSz="1042487" rtl="0" eaLnBrk="1" latinLnBrk="0" hangingPunct="1">
              <a:defRPr sz="2053" kern="1200">
                <a:solidFill>
                  <a:schemeClr val="tx1"/>
                </a:solidFill>
                <a:latin typeface="+mn-lt"/>
                <a:ea typeface="+mn-ea"/>
                <a:cs typeface="+mn-cs"/>
              </a:defRPr>
            </a:lvl5pPr>
            <a:lvl6pPr marL="2606215" algn="l" defTabSz="1042487" rtl="0" eaLnBrk="1" latinLnBrk="0" hangingPunct="1">
              <a:defRPr sz="2053" kern="1200">
                <a:solidFill>
                  <a:schemeClr val="tx1"/>
                </a:solidFill>
                <a:latin typeface="+mn-lt"/>
                <a:ea typeface="+mn-ea"/>
                <a:cs typeface="+mn-cs"/>
              </a:defRPr>
            </a:lvl6pPr>
            <a:lvl7pPr marL="3127460" algn="l" defTabSz="1042487" rtl="0" eaLnBrk="1" latinLnBrk="0" hangingPunct="1">
              <a:defRPr sz="2053" kern="1200">
                <a:solidFill>
                  <a:schemeClr val="tx1"/>
                </a:solidFill>
                <a:latin typeface="+mn-lt"/>
                <a:ea typeface="+mn-ea"/>
                <a:cs typeface="+mn-cs"/>
              </a:defRPr>
            </a:lvl7pPr>
            <a:lvl8pPr marL="3648702" algn="l" defTabSz="1042487" rtl="0" eaLnBrk="1" latinLnBrk="0" hangingPunct="1">
              <a:defRPr sz="2053" kern="1200">
                <a:solidFill>
                  <a:schemeClr val="tx1"/>
                </a:solidFill>
                <a:latin typeface="+mn-lt"/>
                <a:ea typeface="+mn-ea"/>
                <a:cs typeface="+mn-cs"/>
              </a:defRPr>
            </a:lvl8pPr>
            <a:lvl9pPr marL="4169946" algn="l" defTabSz="1042487" rtl="0" eaLnBrk="1" latinLnBrk="0" hangingPunct="1">
              <a:defRPr sz="2053" kern="1200">
                <a:solidFill>
                  <a:schemeClr val="tx1"/>
                </a:solidFill>
                <a:latin typeface="+mn-lt"/>
                <a:ea typeface="+mn-ea"/>
                <a:cs typeface="+mn-cs"/>
              </a:defRPr>
            </a:lvl9pPr>
          </a:lstStyle>
          <a:p>
            <a:r>
              <a:rPr lang="en-GB" dirty="0" err="1">
                <a:solidFill>
                  <a:schemeClr val="bg1"/>
                </a:solidFill>
              </a:rPr>
              <a:t>Dok</a:t>
            </a:r>
            <a:r>
              <a:rPr lang="en-GB" dirty="0">
                <a:solidFill>
                  <a:schemeClr val="bg1"/>
                </a:solidFill>
              </a:rPr>
              <a:t>. nr. </a:t>
            </a:r>
            <a:r>
              <a:rPr lang="en-GB" dirty="0" err="1">
                <a:solidFill>
                  <a:schemeClr val="bg1"/>
                </a:solidFill>
              </a:rPr>
              <a:t>og</a:t>
            </a:r>
            <a:r>
              <a:rPr lang="en-GB" dirty="0">
                <a:solidFill>
                  <a:schemeClr val="bg1"/>
                </a:solidFill>
              </a:rPr>
              <a:t> </a:t>
            </a:r>
            <a:r>
              <a:rPr lang="en-GB" dirty="0" err="1">
                <a:solidFill>
                  <a:schemeClr val="bg1"/>
                </a:solidFill>
              </a:rPr>
              <a:t>klassifikation</a:t>
            </a:r>
            <a:endParaRPr lang="en-GB" dirty="0">
              <a:solidFill>
                <a:schemeClr val="bg1"/>
              </a:solidFill>
            </a:endParaRPr>
          </a:p>
        </p:txBody>
      </p:sp>
    </p:spTree>
    <p:extLst>
      <p:ext uri="{BB962C8B-B14F-4D97-AF65-F5344CB8AC3E}">
        <p14:creationId xmlns:p14="http://schemas.microsoft.com/office/powerpoint/2010/main" val="342242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157" y="1418528"/>
            <a:ext cx="9358453" cy="602918"/>
          </a:xfrm>
        </p:spPr>
        <p:txBody>
          <a:bodyPr anchor="b"/>
          <a:lstStyle>
            <a:lvl1pPr>
              <a:defRPr baseline="0"/>
            </a:lvl1pPr>
          </a:lstStyle>
          <a:p>
            <a:r>
              <a:rPr lang="da-DK" dirty="0"/>
              <a:t>Tekst</a:t>
            </a:r>
          </a:p>
        </p:txBody>
      </p:sp>
      <p:sp>
        <p:nvSpPr>
          <p:cNvPr id="3" name="Content Placeholder 2"/>
          <p:cNvSpPr>
            <a:spLocks noGrp="1"/>
          </p:cNvSpPr>
          <p:nvPr>
            <p:ph idx="1" hasCustomPrompt="1"/>
          </p:nvPr>
        </p:nvSpPr>
        <p:spPr>
          <a:xfrm>
            <a:off x="788156" y="2242642"/>
            <a:ext cx="9358455" cy="4792536"/>
          </a:xfrm>
        </p:spPr>
        <p:txBody>
          <a:bodyPr numCol="2" spcCol="252000"/>
          <a:lstStyle>
            <a:lvl1pPr>
              <a:defRPr lang="da-DK" b="0" i="0" smtClean="0">
                <a:effectLst/>
              </a:defRPr>
            </a:lvl1pPr>
            <a:lvl2pPr>
              <a:defRPr sz="950">
                <a:solidFill>
                  <a:schemeClr val="tx1"/>
                </a:solidFill>
              </a:defRPr>
            </a:lvl2pPr>
            <a:lvl3pPr>
              <a:defRPr sz="950">
                <a:solidFill>
                  <a:schemeClr val="tx1"/>
                </a:solidFill>
              </a:defRPr>
            </a:lvl3pPr>
            <a:lvl4pPr>
              <a:defRPr sz="950">
                <a:solidFill>
                  <a:schemeClr val="tx1"/>
                </a:solidFill>
              </a:defRPr>
            </a:lvl4pPr>
            <a:lvl5pPr>
              <a:defRPr sz="950">
                <a:solidFill>
                  <a:schemeClr val="tx1"/>
                </a:solidFill>
              </a:defRPr>
            </a:lvl5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4"/>
            <a:endParaRPr lang="da-DK" dirty="0"/>
          </a:p>
        </p:txBody>
      </p:sp>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8" name="Date_DateCustomA">
            <a:extLst>
              <a:ext uri="{FF2B5EF4-FFF2-40B4-BE49-F238E27FC236}">
                <a16:creationId xmlns:a16="http://schemas.microsoft.com/office/drawing/2014/main" id="{ECF2FBBC-3E91-B94F-AF81-C327A4A2BAE2}"/>
              </a:ext>
            </a:extLst>
          </p:cNvPr>
          <p:cNvSpPr>
            <a:spLocks noGrp="1"/>
          </p:cNvSpPr>
          <p:nvPr>
            <p:ph type="dt" sz="half" idx="2"/>
          </p:nvPr>
        </p:nvSpPr>
        <p:spPr>
          <a:xfrm>
            <a:off x="788156" y="524489"/>
            <a:ext cx="6195740" cy="198409"/>
          </a:xfrm>
          <a:prstGeom prst="rect">
            <a:avLst/>
          </a:prstGeom>
        </p:spPr>
        <p:txBody>
          <a:bodyPr vert="horz" lIns="0" tIns="0" rIns="0" bIns="0" rtlCol="0" anchor="t" anchorCtr="0"/>
          <a:lstStyle>
            <a:lvl1pPr algn="r">
              <a:defRPr sz="600">
                <a:solidFill>
                  <a:schemeClr val="tx1"/>
                </a:solidFill>
              </a:defRPr>
            </a:lvl1pPr>
          </a:lstStyle>
          <a:p>
            <a:endParaRPr lang="en-GB" dirty="0"/>
          </a:p>
        </p:txBody>
      </p:sp>
      <p:cxnSp>
        <p:nvCxnSpPr>
          <p:cNvPr id="10" name="Straight Connector 42">
            <a:extLst>
              <a:ext uri="{FF2B5EF4-FFF2-40B4-BE49-F238E27FC236}">
                <a16:creationId xmlns:a16="http://schemas.microsoft.com/office/drawing/2014/main" id="{6C1B1287-A7FF-DB43-A603-5ACEFF7DDF43}"/>
              </a:ext>
            </a:extLst>
          </p:cNvPr>
          <p:cNvCxnSpPr>
            <a:cxnSpLocks/>
          </p:cNvCxnSpPr>
          <p:nvPr userDrawn="1"/>
        </p:nvCxnSpPr>
        <p:spPr>
          <a:xfrm flipH="1">
            <a:off x="788158" y="438455"/>
            <a:ext cx="6195738"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5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157" y="1418528"/>
            <a:ext cx="9358453" cy="602918"/>
          </a:xfrm>
        </p:spPr>
        <p:txBody>
          <a:bodyPr anchor="b"/>
          <a:lstStyle>
            <a:lvl1pPr>
              <a:defRPr baseline="0"/>
            </a:lvl1pPr>
          </a:lstStyle>
          <a:p>
            <a:r>
              <a:rPr lang="da-DK" dirty="0"/>
              <a:t>Tekst</a:t>
            </a:r>
          </a:p>
        </p:txBody>
      </p:sp>
      <p:sp>
        <p:nvSpPr>
          <p:cNvPr id="3" name="Content Placeholder 2"/>
          <p:cNvSpPr>
            <a:spLocks noGrp="1"/>
          </p:cNvSpPr>
          <p:nvPr>
            <p:ph idx="1" hasCustomPrompt="1"/>
          </p:nvPr>
        </p:nvSpPr>
        <p:spPr>
          <a:xfrm>
            <a:off x="788156" y="2242642"/>
            <a:ext cx="9358455" cy="4792536"/>
          </a:xfrm>
        </p:spPr>
        <p:txBody>
          <a:bodyPr numCol="3" spcCol="252000"/>
          <a:lstStyle>
            <a:lvl1pPr>
              <a:defRPr lang="da-DK" b="0" i="0" smtClean="0">
                <a:effectLst/>
              </a:defRPr>
            </a:lvl1pPr>
            <a:lvl2pPr>
              <a:defRPr sz="950">
                <a:solidFill>
                  <a:schemeClr val="tx1"/>
                </a:solidFill>
              </a:defRPr>
            </a:lvl2pPr>
            <a:lvl3pPr>
              <a:defRPr sz="950">
                <a:solidFill>
                  <a:schemeClr val="tx1"/>
                </a:solidFill>
              </a:defRPr>
            </a:lvl3pPr>
            <a:lvl4pPr>
              <a:defRPr sz="950">
                <a:solidFill>
                  <a:schemeClr val="tx1"/>
                </a:solidFill>
              </a:defRPr>
            </a:lvl4pPr>
            <a:lvl5pPr>
              <a:defRPr sz="950">
                <a:solidFill>
                  <a:schemeClr val="tx1"/>
                </a:solidFill>
              </a:defRPr>
            </a:lvl5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4"/>
            <a:endParaRPr lang="da-DK" dirty="0"/>
          </a:p>
        </p:txBody>
      </p:sp>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8" name="Date_DateCustomA">
            <a:extLst>
              <a:ext uri="{FF2B5EF4-FFF2-40B4-BE49-F238E27FC236}">
                <a16:creationId xmlns:a16="http://schemas.microsoft.com/office/drawing/2014/main" id="{ECF2FBBC-3E91-B94F-AF81-C327A4A2BAE2}"/>
              </a:ext>
            </a:extLst>
          </p:cNvPr>
          <p:cNvSpPr>
            <a:spLocks noGrp="1"/>
          </p:cNvSpPr>
          <p:nvPr>
            <p:ph type="dt" sz="half" idx="2"/>
          </p:nvPr>
        </p:nvSpPr>
        <p:spPr>
          <a:xfrm>
            <a:off x="788156" y="524489"/>
            <a:ext cx="6195740" cy="198409"/>
          </a:xfrm>
          <a:prstGeom prst="rect">
            <a:avLst/>
          </a:prstGeom>
        </p:spPr>
        <p:txBody>
          <a:bodyPr vert="horz" lIns="0" tIns="0" rIns="0" bIns="0" rtlCol="0" anchor="t" anchorCtr="0"/>
          <a:lstStyle>
            <a:lvl1pPr algn="r">
              <a:defRPr sz="600">
                <a:solidFill>
                  <a:schemeClr val="tx1"/>
                </a:solidFill>
              </a:defRPr>
            </a:lvl1pPr>
          </a:lstStyle>
          <a:p>
            <a:endParaRPr lang="en-GB" dirty="0"/>
          </a:p>
        </p:txBody>
      </p:sp>
      <p:cxnSp>
        <p:nvCxnSpPr>
          <p:cNvPr id="10" name="Straight Connector 42">
            <a:extLst>
              <a:ext uri="{FF2B5EF4-FFF2-40B4-BE49-F238E27FC236}">
                <a16:creationId xmlns:a16="http://schemas.microsoft.com/office/drawing/2014/main" id="{6C1B1287-A7FF-DB43-A603-5ACEFF7DDF43}"/>
              </a:ext>
            </a:extLst>
          </p:cNvPr>
          <p:cNvCxnSpPr>
            <a:cxnSpLocks/>
          </p:cNvCxnSpPr>
          <p:nvPr userDrawn="1"/>
        </p:nvCxnSpPr>
        <p:spPr>
          <a:xfrm flipH="1">
            <a:off x="788158" y="438455"/>
            <a:ext cx="6195738"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895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157" y="1425559"/>
            <a:ext cx="9358455" cy="602918"/>
          </a:xfrm>
        </p:spPr>
        <p:txBody>
          <a:bodyPr anchor="b"/>
          <a:lstStyle>
            <a:lvl1pPr>
              <a:defRPr baseline="0"/>
            </a:lvl1pPr>
          </a:lstStyle>
          <a:p>
            <a:r>
              <a:rPr lang="da-DK" dirty="0"/>
              <a:t>Tekst</a:t>
            </a:r>
          </a:p>
        </p:txBody>
      </p:sp>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9" name="Picture Placeholder 6"/>
          <p:cNvSpPr>
            <a:spLocks noGrp="1" noChangeAspect="1"/>
          </p:cNvSpPr>
          <p:nvPr>
            <p:ph type="pic" sz="quarter" idx="14" hasCustomPrompt="1"/>
          </p:nvPr>
        </p:nvSpPr>
        <p:spPr>
          <a:xfrm>
            <a:off x="7177825" y="2242642"/>
            <a:ext cx="2977874" cy="4792536"/>
          </a:xfrm>
          <a:solidFill>
            <a:schemeClr val="bg1">
              <a:lumMod val="85000"/>
            </a:schemeClr>
          </a:solidFill>
        </p:spPr>
        <p:txBody>
          <a:bodyPr tIns="2340000" anchor="t" anchorCtr="0"/>
          <a:lstStyle>
            <a:lvl1pPr marL="0" marR="0" indent="0" algn="ctr" defTabSz="755935" rtl="0" eaLnBrk="1" fontAlgn="auto" latinLnBrk="0" hangingPunct="1">
              <a:lnSpc>
                <a:spcPct val="90000"/>
              </a:lnSpc>
              <a:spcBef>
                <a:spcPts val="621"/>
              </a:spcBef>
              <a:spcAft>
                <a:spcPts val="0"/>
              </a:spcAft>
              <a:buClrTx/>
              <a:buSzTx/>
              <a:buFont typeface="Arial" panose="020B0604020202020204" pitchFamily="34" charset="0"/>
              <a:buNone/>
              <a:tabLst/>
              <a:defRPr sz="1323">
                <a:solidFill>
                  <a:schemeClr val="bg1"/>
                </a:solidFill>
              </a:defRPr>
            </a:lvl1pPr>
          </a:lstStyle>
          <a:p>
            <a:pPr marL="0" marR="0" lvl="0" indent="0" algn="ctr" defTabSz="755935" rtl="0" eaLnBrk="1" fontAlgn="auto" latinLnBrk="0" hangingPunct="1">
              <a:lnSpc>
                <a:spcPct val="90000"/>
              </a:lnSpc>
              <a:spcBef>
                <a:spcPts val="621"/>
              </a:spcBef>
              <a:spcAft>
                <a:spcPts val="0"/>
              </a:spcAft>
              <a:buClrTx/>
              <a:buSzTx/>
              <a:buFont typeface="Arial" panose="020B0604020202020204" pitchFamily="34" charset="0"/>
              <a:buNone/>
              <a:tabLst/>
              <a:defRPr/>
            </a:pPr>
            <a:r>
              <a:rPr lang="da-DK" dirty="0"/>
              <a:t>Markér billedpladsholder </a:t>
            </a:r>
            <a:br>
              <a:rPr lang="da-DK" dirty="0"/>
            </a:br>
            <a:r>
              <a:rPr lang="da-DK" dirty="0"/>
              <a:t>og Indsæt Billede</a:t>
            </a:r>
          </a:p>
        </p:txBody>
      </p:sp>
      <p:sp>
        <p:nvSpPr>
          <p:cNvPr id="12" name="Content Placeholder 2">
            <a:extLst>
              <a:ext uri="{FF2B5EF4-FFF2-40B4-BE49-F238E27FC236}">
                <a16:creationId xmlns:a16="http://schemas.microsoft.com/office/drawing/2014/main" id="{D20D6C56-968E-B44D-822D-350A9B3DC137}"/>
              </a:ext>
            </a:extLst>
          </p:cNvPr>
          <p:cNvSpPr>
            <a:spLocks noGrp="1"/>
          </p:cNvSpPr>
          <p:nvPr>
            <p:ph idx="15" hasCustomPrompt="1"/>
          </p:nvPr>
        </p:nvSpPr>
        <p:spPr>
          <a:xfrm>
            <a:off x="792001" y="2242642"/>
            <a:ext cx="6061953" cy="4792536"/>
          </a:xfrm>
        </p:spPr>
        <p:txBody>
          <a:bodyPr numCol="2" spcCol="252000"/>
          <a:lstStyle>
            <a:lvl1pPr>
              <a:defRPr sz="950">
                <a:solidFill>
                  <a:schemeClr val="tx1"/>
                </a:solidFill>
              </a:defRPr>
            </a:lvl1pPr>
            <a:lvl2pPr>
              <a:defRPr sz="950">
                <a:solidFill>
                  <a:schemeClr val="tx1"/>
                </a:solidFill>
              </a:defRPr>
            </a:lvl2pPr>
            <a:lvl3pPr>
              <a:defRPr sz="950">
                <a:solidFill>
                  <a:schemeClr val="tx1"/>
                </a:solidFill>
              </a:defRPr>
            </a:lvl3pPr>
            <a:lvl4pPr>
              <a:defRPr sz="950">
                <a:solidFill>
                  <a:schemeClr val="tx1"/>
                </a:solidFill>
              </a:defRPr>
            </a:lvl4pPr>
            <a:lvl5pPr>
              <a:defRPr sz="950">
                <a:solidFill>
                  <a:schemeClr val="tx1"/>
                </a:solidFill>
              </a:defRPr>
            </a:lvl5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Date_DateCustomA">
            <a:extLst>
              <a:ext uri="{FF2B5EF4-FFF2-40B4-BE49-F238E27FC236}">
                <a16:creationId xmlns:a16="http://schemas.microsoft.com/office/drawing/2014/main" id="{87373827-4701-F544-B9CF-A3AAF99D6270}"/>
              </a:ext>
            </a:extLst>
          </p:cNvPr>
          <p:cNvSpPr>
            <a:spLocks noGrp="1"/>
          </p:cNvSpPr>
          <p:nvPr>
            <p:ph type="dt" sz="half" idx="2"/>
          </p:nvPr>
        </p:nvSpPr>
        <p:spPr>
          <a:xfrm>
            <a:off x="788156" y="524489"/>
            <a:ext cx="6195740" cy="198409"/>
          </a:xfrm>
          <a:prstGeom prst="rect">
            <a:avLst/>
          </a:prstGeom>
        </p:spPr>
        <p:txBody>
          <a:bodyPr vert="horz" lIns="0" tIns="0" rIns="0" bIns="0" rtlCol="0" anchor="t" anchorCtr="0"/>
          <a:lstStyle>
            <a:lvl1pPr algn="r">
              <a:defRPr sz="600">
                <a:solidFill>
                  <a:schemeClr val="tx1"/>
                </a:solidFill>
              </a:defRPr>
            </a:lvl1pPr>
          </a:lstStyle>
          <a:p>
            <a:endParaRPr lang="en-GB" dirty="0"/>
          </a:p>
        </p:txBody>
      </p:sp>
      <p:cxnSp>
        <p:nvCxnSpPr>
          <p:cNvPr id="13" name="Straight Connector 42">
            <a:extLst>
              <a:ext uri="{FF2B5EF4-FFF2-40B4-BE49-F238E27FC236}">
                <a16:creationId xmlns:a16="http://schemas.microsoft.com/office/drawing/2014/main" id="{C90EB449-BF4E-4A4B-96FA-0770FBD46B36}"/>
              </a:ext>
            </a:extLst>
          </p:cNvPr>
          <p:cNvCxnSpPr>
            <a:cxnSpLocks/>
          </p:cNvCxnSpPr>
          <p:nvPr userDrawn="1"/>
        </p:nvCxnSpPr>
        <p:spPr>
          <a:xfrm flipH="1">
            <a:off x="788158" y="438455"/>
            <a:ext cx="6195738"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227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bille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157" y="1426620"/>
            <a:ext cx="9358455" cy="602918"/>
          </a:xfrm>
        </p:spPr>
        <p:txBody>
          <a:bodyPr anchor="b"/>
          <a:lstStyle>
            <a:lvl1pPr>
              <a:defRPr baseline="0"/>
            </a:lvl1pPr>
          </a:lstStyle>
          <a:p>
            <a:r>
              <a:rPr lang="da-DK" dirty="0"/>
              <a:t>Tekst</a:t>
            </a:r>
          </a:p>
        </p:txBody>
      </p:sp>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9" name="Picture Placeholder 6"/>
          <p:cNvSpPr>
            <a:spLocks noGrp="1" noChangeAspect="1"/>
          </p:cNvSpPr>
          <p:nvPr>
            <p:ph type="pic" sz="quarter" idx="14" hasCustomPrompt="1"/>
          </p:nvPr>
        </p:nvSpPr>
        <p:spPr>
          <a:xfrm>
            <a:off x="788157" y="4446217"/>
            <a:ext cx="9360000" cy="2340000"/>
          </a:xfrm>
          <a:solidFill>
            <a:schemeClr val="bg1">
              <a:lumMod val="85000"/>
            </a:schemeClr>
          </a:solidFill>
        </p:spPr>
        <p:txBody>
          <a:bodyPr tIns="1368000" anchor="t" anchorCtr="0"/>
          <a:lstStyle>
            <a:lvl1pPr marL="0" marR="0" indent="0" algn="ctr" defTabSz="755935" rtl="0" eaLnBrk="1" fontAlgn="auto" latinLnBrk="0" hangingPunct="1">
              <a:lnSpc>
                <a:spcPct val="90000"/>
              </a:lnSpc>
              <a:spcBef>
                <a:spcPts val="621"/>
              </a:spcBef>
              <a:spcAft>
                <a:spcPts val="0"/>
              </a:spcAft>
              <a:buClrTx/>
              <a:buSzTx/>
              <a:buFont typeface="Arial" panose="020B0604020202020204" pitchFamily="34" charset="0"/>
              <a:buNone/>
              <a:tabLst/>
              <a:defRPr sz="1323">
                <a:solidFill>
                  <a:schemeClr val="bg1"/>
                </a:solidFill>
              </a:defRPr>
            </a:lvl1pPr>
          </a:lstStyle>
          <a:p>
            <a:pPr marL="0" marR="0" lvl="0" indent="0" algn="ctr" defTabSz="755935" rtl="0" eaLnBrk="1" fontAlgn="auto" latinLnBrk="0" hangingPunct="1">
              <a:lnSpc>
                <a:spcPct val="90000"/>
              </a:lnSpc>
              <a:spcBef>
                <a:spcPts val="621"/>
              </a:spcBef>
              <a:spcAft>
                <a:spcPts val="0"/>
              </a:spcAft>
              <a:buClrTx/>
              <a:buSzTx/>
              <a:buFont typeface="Arial" panose="020B0604020202020204" pitchFamily="34" charset="0"/>
              <a:buNone/>
              <a:tabLst/>
              <a:defRPr/>
            </a:pPr>
            <a:r>
              <a:rPr lang="da-DK" dirty="0"/>
              <a:t>Markér billedpladsholder og Indsæt Billede</a:t>
            </a:r>
          </a:p>
        </p:txBody>
      </p:sp>
      <p:sp>
        <p:nvSpPr>
          <p:cNvPr id="8" name="Content Placeholder 2">
            <a:extLst>
              <a:ext uri="{FF2B5EF4-FFF2-40B4-BE49-F238E27FC236}">
                <a16:creationId xmlns:a16="http://schemas.microsoft.com/office/drawing/2014/main" id="{15153734-423B-4A53-B525-9A0F3FE98D02}"/>
              </a:ext>
            </a:extLst>
          </p:cNvPr>
          <p:cNvSpPr>
            <a:spLocks noGrp="1"/>
          </p:cNvSpPr>
          <p:nvPr>
            <p:ph idx="15" hasCustomPrompt="1"/>
          </p:nvPr>
        </p:nvSpPr>
        <p:spPr>
          <a:xfrm>
            <a:off x="788157" y="2238871"/>
            <a:ext cx="9367542" cy="1933243"/>
          </a:xfrm>
        </p:spPr>
        <p:txBody>
          <a:bodyPr numCol="2" spcCol="216000"/>
          <a:lstStyle>
            <a:lvl1pPr>
              <a:defRPr sz="950">
                <a:solidFill>
                  <a:schemeClr val="tx1"/>
                </a:solidFill>
              </a:defRPr>
            </a:lvl1pPr>
            <a:lvl2pPr>
              <a:defRPr sz="950">
                <a:solidFill>
                  <a:schemeClr val="tx1"/>
                </a:solidFill>
              </a:defRPr>
            </a:lvl2pPr>
            <a:lvl3pPr>
              <a:defRPr sz="950">
                <a:solidFill>
                  <a:schemeClr val="tx1"/>
                </a:solidFill>
              </a:defRPr>
            </a:lvl3pPr>
            <a:lvl4pPr>
              <a:defRPr sz="950">
                <a:solidFill>
                  <a:schemeClr val="tx1"/>
                </a:solidFill>
              </a:defRPr>
            </a:lvl4pPr>
            <a:lvl5pPr>
              <a:defRPr sz="950">
                <a:solidFill>
                  <a:schemeClr val="tx1"/>
                </a:solidFill>
              </a:defRPr>
            </a:lvl5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Date_DateCustomA">
            <a:extLst>
              <a:ext uri="{FF2B5EF4-FFF2-40B4-BE49-F238E27FC236}">
                <a16:creationId xmlns:a16="http://schemas.microsoft.com/office/drawing/2014/main" id="{A1EDC01A-5D2B-3F44-B019-5BD071C51417}"/>
              </a:ext>
            </a:extLst>
          </p:cNvPr>
          <p:cNvSpPr>
            <a:spLocks noGrp="1"/>
          </p:cNvSpPr>
          <p:nvPr>
            <p:ph type="dt" sz="half" idx="2"/>
          </p:nvPr>
        </p:nvSpPr>
        <p:spPr>
          <a:xfrm>
            <a:off x="788156" y="524489"/>
            <a:ext cx="6195740" cy="198409"/>
          </a:xfrm>
          <a:prstGeom prst="rect">
            <a:avLst/>
          </a:prstGeom>
        </p:spPr>
        <p:txBody>
          <a:bodyPr vert="horz" lIns="0" tIns="0" rIns="0" bIns="0" rtlCol="0" anchor="t" anchorCtr="0"/>
          <a:lstStyle>
            <a:lvl1pPr algn="r">
              <a:defRPr sz="600">
                <a:solidFill>
                  <a:schemeClr val="tx1"/>
                </a:solidFill>
              </a:defRPr>
            </a:lvl1pPr>
          </a:lstStyle>
          <a:p>
            <a:endParaRPr lang="en-GB" dirty="0"/>
          </a:p>
        </p:txBody>
      </p:sp>
      <p:cxnSp>
        <p:nvCxnSpPr>
          <p:cNvPr id="13" name="Straight Connector 42">
            <a:extLst>
              <a:ext uri="{FF2B5EF4-FFF2-40B4-BE49-F238E27FC236}">
                <a16:creationId xmlns:a16="http://schemas.microsoft.com/office/drawing/2014/main" id="{9D611AAA-2CAC-9345-BF19-33A67ABD1C5A}"/>
              </a:ext>
            </a:extLst>
          </p:cNvPr>
          <p:cNvCxnSpPr>
            <a:cxnSpLocks/>
          </p:cNvCxnSpPr>
          <p:nvPr userDrawn="1"/>
        </p:nvCxnSpPr>
        <p:spPr>
          <a:xfrm flipH="1">
            <a:off x="788158" y="438455"/>
            <a:ext cx="6195738"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550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emhævning 2">
    <p:spTree>
      <p:nvGrpSpPr>
        <p:cNvPr id="1" name=""/>
        <p:cNvGrpSpPr/>
        <p:nvPr/>
      </p:nvGrpSpPr>
      <p:grpSpPr>
        <a:xfrm>
          <a:off x="0" y="0"/>
          <a:ext cx="0" cy="0"/>
          <a:chOff x="0" y="0"/>
          <a:chExt cx="0" cy="0"/>
        </a:xfrm>
      </p:grpSpPr>
      <p:pic>
        <p:nvPicPr>
          <p:cNvPr id="3" name="Billede 2" descr="Et billede, der indeholder himmel, udendørs, vand, person&#10;&#10;Automatisk genereret beskrivelse">
            <a:extLst>
              <a:ext uri="{FF2B5EF4-FFF2-40B4-BE49-F238E27FC236}">
                <a16:creationId xmlns:a16="http://schemas.microsoft.com/office/drawing/2014/main" id="{D0F58670-6572-C24E-AF12-13D7CFA454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44" t="9462" b="-1955"/>
          <a:stretch/>
        </p:blipFill>
        <p:spPr>
          <a:xfrm>
            <a:off x="-1" y="0"/>
            <a:ext cx="5345906" cy="7118904"/>
          </a:xfrm>
          <a:prstGeom prst="rect">
            <a:avLst/>
          </a:prstGeom>
        </p:spPr>
      </p:pic>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15" name="Rektangel 14">
            <a:extLst>
              <a:ext uri="{FF2B5EF4-FFF2-40B4-BE49-F238E27FC236}">
                <a16:creationId xmlns:a16="http://schemas.microsoft.com/office/drawing/2014/main" id="{A9D06C7B-DC64-AD4E-954F-F78E91088A2F}"/>
              </a:ext>
            </a:extLst>
          </p:cNvPr>
          <p:cNvSpPr/>
          <p:nvPr userDrawn="1"/>
        </p:nvSpPr>
        <p:spPr>
          <a:xfrm>
            <a:off x="0" y="5575853"/>
            <a:ext cx="5345905" cy="1983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7" name="Title 1">
            <a:extLst>
              <a:ext uri="{FF2B5EF4-FFF2-40B4-BE49-F238E27FC236}">
                <a16:creationId xmlns:a16="http://schemas.microsoft.com/office/drawing/2014/main" id="{6851288E-1BAA-C042-9577-B3C84708DB72}"/>
              </a:ext>
            </a:extLst>
          </p:cNvPr>
          <p:cNvSpPr>
            <a:spLocks noGrp="1"/>
          </p:cNvSpPr>
          <p:nvPr>
            <p:ph type="title" hasCustomPrompt="1"/>
          </p:nvPr>
        </p:nvSpPr>
        <p:spPr>
          <a:xfrm>
            <a:off x="5807418" y="1348132"/>
            <a:ext cx="4171469" cy="677404"/>
          </a:xfrm>
        </p:spPr>
        <p:txBody>
          <a:bodyPr anchor="b"/>
          <a:lstStyle>
            <a:lvl1pPr>
              <a:defRPr baseline="0"/>
            </a:lvl1pPr>
          </a:lstStyle>
          <a:p>
            <a:r>
              <a:rPr lang="da-DK" dirty="0"/>
              <a:t>Tekst</a:t>
            </a:r>
          </a:p>
        </p:txBody>
      </p:sp>
      <p:sp>
        <p:nvSpPr>
          <p:cNvPr id="18" name="Content Placeholder 2">
            <a:extLst>
              <a:ext uri="{FF2B5EF4-FFF2-40B4-BE49-F238E27FC236}">
                <a16:creationId xmlns:a16="http://schemas.microsoft.com/office/drawing/2014/main" id="{968B1BA8-2F95-C84E-AB46-B638BB0C4ABE}"/>
              </a:ext>
            </a:extLst>
          </p:cNvPr>
          <p:cNvSpPr>
            <a:spLocks noGrp="1"/>
          </p:cNvSpPr>
          <p:nvPr>
            <p:ph idx="15" hasCustomPrompt="1"/>
          </p:nvPr>
        </p:nvSpPr>
        <p:spPr>
          <a:xfrm>
            <a:off x="5807418" y="2246964"/>
            <a:ext cx="4171469" cy="4788222"/>
          </a:xfrm>
        </p:spPr>
        <p:txBody>
          <a:bodyPr numCol="1" spcCol="216000"/>
          <a:lstStyle>
            <a:lvl1pPr>
              <a:defRPr sz="950">
                <a:solidFill>
                  <a:schemeClr val="tx1"/>
                </a:solidFill>
              </a:defRPr>
            </a:lvl1pPr>
            <a:lvl2pPr>
              <a:defRPr sz="950">
                <a:solidFill>
                  <a:schemeClr val="tx1"/>
                </a:solidFill>
              </a:defRPr>
            </a:lvl2pPr>
            <a:lvl3pPr>
              <a:defRPr sz="950">
                <a:solidFill>
                  <a:schemeClr val="tx1"/>
                </a:solidFill>
              </a:defRPr>
            </a:lvl3pPr>
            <a:lvl4pPr>
              <a:defRPr sz="950">
                <a:solidFill>
                  <a:schemeClr val="tx1"/>
                </a:solidFill>
              </a:defRPr>
            </a:lvl4pPr>
            <a:lvl5pPr>
              <a:defRPr sz="950">
                <a:solidFill>
                  <a:schemeClr val="tx1"/>
                </a:solidFill>
              </a:defRPr>
            </a:lvl5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cxnSp>
        <p:nvCxnSpPr>
          <p:cNvPr id="9" name="Straight Connector 40">
            <a:extLst>
              <a:ext uri="{FF2B5EF4-FFF2-40B4-BE49-F238E27FC236}">
                <a16:creationId xmlns:a16="http://schemas.microsoft.com/office/drawing/2014/main" id="{817250CF-A9A7-F141-B82C-5C2D65DF7DE4}"/>
              </a:ext>
            </a:extLst>
          </p:cNvPr>
          <p:cNvCxnSpPr>
            <a:cxnSpLocks/>
          </p:cNvCxnSpPr>
          <p:nvPr userDrawn="1"/>
        </p:nvCxnSpPr>
        <p:spPr>
          <a:xfrm flipH="1">
            <a:off x="5807418" y="438455"/>
            <a:ext cx="2491756"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69C43F34-0581-074C-8CC2-B87BCEF5C373}"/>
              </a:ext>
            </a:extLst>
          </p:cNvPr>
          <p:cNvSpPr/>
          <p:nvPr userDrawn="1"/>
        </p:nvSpPr>
        <p:spPr>
          <a:xfrm>
            <a:off x="0" y="1"/>
            <a:ext cx="5345905" cy="5575852"/>
          </a:xfrm>
          <a:prstGeom prst="rect">
            <a:avLst/>
          </a:prstGeom>
          <a:solidFill>
            <a:schemeClr val="accent2">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3" name="Content Placeholder 2">
            <a:extLst>
              <a:ext uri="{FF2B5EF4-FFF2-40B4-BE49-F238E27FC236}">
                <a16:creationId xmlns:a16="http://schemas.microsoft.com/office/drawing/2014/main" id="{5C0C6D37-9605-1546-ACB5-6A4E448A38AF}"/>
              </a:ext>
            </a:extLst>
          </p:cNvPr>
          <p:cNvSpPr>
            <a:spLocks noGrp="1"/>
          </p:cNvSpPr>
          <p:nvPr>
            <p:ph idx="17" hasCustomPrompt="1"/>
          </p:nvPr>
        </p:nvSpPr>
        <p:spPr>
          <a:xfrm>
            <a:off x="1058766" y="3178492"/>
            <a:ext cx="3150101" cy="1937072"/>
          </a:xfrm>
        </p:spPr>
        <p:txBody>
          <a:bodyPr numCol="1" spcCol="216000"/>
          <a:lstStyle>
            <a:lvl1pPr>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Pladsholder til tekst 39">
            <a:extLst>
              <a:ext uri="{FF2B5EF4-FFF2-40B4-BE49-F238E27FC236}">
                <a16:creationId xmlns:a16="http://schemas.microsoft.com/office/drawing/2014/main" id="{DAEBDDE4-DC7F-2D48-BE5C-3D19F92903CD}"/>
              </a:ext>
            </a:extLst>
          </p:cNvPr>
          <p:cNvSpPr>
            <a:spLocks noGrp="1"/>
          </p:cNvSpPr>
          <p:nvPr>
            <p:ph type="body" sz="quarter" idx="18" hasCustomPrompt="1"/>
          </p:nvPr>
        </p:nvSpPr>
        <p:spPr>
          <a:xfrm>
            <a:off x="1027028" y="2017444"/>
            <a:ext cx="3150101" cy="1008062"/>
          </a:xfrm>
        </p:spPr>
        <p:txBody>
          <a:bodyPr anchor="b"/>
          <a:lstStyle>
            <a:lvl1pPr>
              <a:defRPr sz="3500" b="1" cap="all" baseline="0">
                <a:solidFill>
                  <a:schemeClr val="accent3"/>
                </a:solidFill>
              </a:defRPr>
            </a:lvl1pPr>
          </a:lstStyle>
          <a:p>
            <a:pPr lvl="0"/>
            <a:r>
              <a:rPr lang="da-DK" dirty="0"/>
              <a:t>INDSÆT OVERSKRIFT</a:t>
            </a:r>
          </a:p>
        </p:txBody>
      </p:sp>
      <p:sp>
        <p:nvSpPr>
          <p:cNvPr id="21" name="Pladsholder til billede 16">
            <a:extLst>
              <a:ext uri="{FF2B5EF4-FFF2-40B4-BE49-F238E27FC236}">
                <a16:creationId xmlns:a16="http://schemas.microsoft.com/office/drawing/2014/main" id="{51E239CC-A27A-4F43-A542-83AABE73806B}"/>
              </a:ext>
            </a:extLst>
          </p:cNvPr>
          <p:cNvSpPr>
            <a:spLocks noGrp="1" noChangeAspect="1"/>
          </p:cNvSpPr>
          <p:nvPr>
            <p:ph type="pic" sz="quarter" idx="19" hasCustomPrompt="1"/>
          </p:nvPr>
        </p:nvSpPr>
        <p:spPr>
          <a:xfrm>
            <a:off x="1030319" y="1097318"/>
            <a:ext cx="779920" cy="730742"/>
          </a:xfrm>
        </p:spPr>
        <p:txBody>
          <a:bodyPr numCol="1" anchor="ctr"/>
          <a:lstStyle>
            <a:lvl1pPr algn="ctr">
              <a:defRPr>
                <a:solidFill>
                  <a:schemeClr val="bg1"/>
                </a:solidFill>
              </a:defRPr>
            </a:lvl1pPr>
          </a:lstStyle>
          <a:p>
            <a:r>
              <a:rPr lang="da-DK" dirty="0"/>
              <a:t>IKON</a:t>
            </a:r>
          </a:p>
        </p:txBody>
      </p:sp>
      <p:sp>
        <p:nvSpPr>
          <p:cNvPr id="22" name="Pladsholder til tekst 8">
            <a:extLst>
              <a:ext uri="{FF2B5EF4-FFF2-40B4-BE49-F238E27FC236}">
                <a16:creationId xmlns:a16="http://schemas.microsoft.com/office/drawing/2014/main" id="{2BA76341-B761-404D-A893-219B5BFBCF1B}"/>
              </a:ext>
            </a:extLst>
          </p:cNvPr>
          <p:cNvSpPr>
            <a:spLocks noGrp="1"/>
          </p:cNvSpPr>
          <p:nvPr>
            <p:ph type="body" sz="quarter" idx="20" hasCustomPrompt="1"/>
          </p:nvPr>
        </p:nvSpPr>
        <p:spPr>
          <a:xfrm>
            <a:off x="674133" y="5799391"/>
            <a:ext cx="3759200" cy="393783"/>
          </a:xfrm>
        </p:spPr>
        <p:txBody>
          <a:bodyPr anchor="b"/>
          <a:lstStyle>
            <a:lvl1pPr algn="ctr">
              <a:defRPr sz="1500" b="1" cap="all" baseline="0">
                <a:solidFill>
                  <a:schemeClr val="accent2"/>
                </a:solidFill>
              </a:defRPr>
            </a:lvl1pPr>
          </a:lstStyle>
          <a:p>
            <a:pPr lvl="0"/>
            <a:r>
              <a:rPr lang="da-DK" dirty="0"/>
              <a:t>OVERSKRIFT</a:t>
            </a:r>
          </a:p>
        </p:txBody>
      </p:sp>
      <p:sp>
        <p:nvSpPr>
          <p:cNvPr id="23" name="Pladsholder til tekst 11">
            <a:extLst>
              <a:ext uri="{FF2B5EF4-FFF2-40B4-BE49-F238E27FC236}">
                <a16:creationId xmlns:a16="http://schemas.microsoft.com/office/drawing/2014/main" id="{1D6AC1B8-79C8-734A-982D-4E977E0BDB14}"/>
              </a:ext>
            </a:extLst>
          </p:cNvPr>
          <p:cNvSpPr>
            <a:spLocks noGrp="1"/>
          </p:cNvSpPr>
          <p:nvPr>
            <p:ph type="body" sz="quarter" idx="24"/>
          </p:nvPr>
        </p:nvSpPr>
        <p:spPr>
          <a:xfrm>
            <a:off x="688732" y="6319177"/>
            <a:ext cx="3759200" cy="945113"/>
          </a:xfrm>
        </p:spPr>
        <p:txBody>
          <a:bodyPr/>
          <a:lstStyle>
            <a:lvl1pPr algn="ctr">
              <a:defRPr sz="1000">
                <a:solidFill>
                  <a:schemeClr val="accent2"/>
                </a:solidFill>
              </a:defRPr>
            </a:lvl1pPr>
            <a:lvl2pPr algn="ctr">
              <a:defRPr sz="1000">
                <a:solidFill>
                  <a:schemeClr val="accent2"/>
                </a:solidFill>
              </a:defRPr>
            </a:lvl2pPr>
            <a:lvl3pPr algn="ctr">
              <a:defRPr sz="1000">
                <a:solidFill>
                  <a:schemeClr val="accent2"/>
                </a:solidFill>
              </a:defRPr>
            </a:lvl3pPr>
            <a:lvl4pPr algn="ctr">
              <a:defRPr sz="1000">
                <a:solidFill>
                  <a:schemeClr val="accent2"/>
                </a:solidFill>
              </a:defRPr>
            </a:lvl4pPr>
            <a:lvl5pPr algn="ctr">
              <a:defRPr>
                <a:solidFill>
                  <a:schemeClr val="accent2"/>
                </a:solidFill>
              </a:defRPr>
            </a:lvl5pPr>
          </a:lstStyle>
          <a:p>
            <a:pPr lvl="0"/>
            <a:r>
              <a:rPr lang="da-DK"/>
              <a:t>Rediger teksttypografien i masteren</a:t>
            </a:r>
          </a:p>
          <a:p>
            <a:pPr lvl="1"/>
            <a:r>
              <a:rPr lang="da-DK"/>
              <a:t>Andet niveau</a:t>
            </a:r>
          </a:p>
          <a:p>
            <a:pPr lvl="2"/>
            <a:r>
              <a:rPr lang="da-DK"/>
              <a:t>Tredje niveau</a:t>
            </a:r>
          </a:p>
          <a:p>
            <a:pPr lvl="3"/>
            <a:r>
              <a:rPr lang="da-DK"/>
              <a:t>Fjerde niveau</a:t>
            </a:r>
          </a:p>
        </p:txBody>
      </p:sp>
      <p:pic>
        <p:nvPicPr>
          <p:cNvPr id="19" name="Billede 18">
            <a:extLst>
              <a:ext uri="{FF2B5EF4-FFF2-40B4-BE49-F238E27FC236}">
                <a16:creationId xmlns:a16="http://schemas.microsoft.com/office/drawing/2014/main" id="{C8B1FA59-108F-C544-B1DF-4E436BEA6A2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8528" t="70095" r="15085"/>
          <a:stretch/>
        </p:blipFill>
        <p:spPr>
          <a:xfrm>
            <a:off x="2470012" y="0"/>
            <a:ext cx="2875893" cy="2091545"/>
          </a:xfrm>
          <a:prstGeom prst="rect">
            <a:avLst/>
          </a:prstGeom>
        </p:spPr>
      </p:pic>
      <p:sp>
        <p:nvSpPr>
          <p:cNvPr id="20" name="Tekstfelt 19">
            <a:extLst>
              <a:ext uri="{FF2B5EF4-FFF2-40B4-BE49-F238E27FC236}">
                <a16:creationId xmlns:a16="http://schemas.microsoft.com/office/drawing/2014/main" id="{8B857D22-97BF-FC49-8EF3-F1FECC9BEEBC}"/>
              </a:ext>
            </a:extLst>
          </p:cNvPr>
          <p:cNvSpPr txBox="1"/>
          <p:nvPr userDrawn="1"/>
        </p:nvSpPr>
        <p:spPr>
          <a:xfrm>
            <a:off x="-2780865" y="3108972"/>
            <a:ext cx="2206832" cy="3693319"/>
          </a:xfrm>
          <a:prstGeom prst="rect">
            <a:avLst/>
          </a:prstGeom>
          <a:noFill/>
        </p:spPr>
        <p:txBody>
          <a:bodyPr wrap="square" lIns="0" tIns="0" rIns="0" bIns="0" rtlCol="0">
            <a:spAutoFit/>
          </a:bodyPr>
          <a:lstStyle/>
          <a:p>
            <a:pPr marL="0" marR="0" lvl="0" indent="0" algn="r" defTabSz="1042487" rtl="0" eaLnBrk="1" fontAlgn="auto" latinLnBrk="0" hangingPunct="1">
              <a:lnSpc>
                <a:spcPct val="100000"/>
              </a:lnSpc>
              <a:spcBef>
                <a:spcPts val="0"/>
              </a:spcBef>
              <a:spcAft>
                <a:spcPts val="0"/>
              </a:spcAft>
              <a:buClrTx/>
              <a:buSzTx/>
              <a:buFontTx/>
              <a:buNone/>
              <a:tabLst/>
              <a:defRPr/>
            </a:pPr>
            <a:r>
              <a:rPr lang="da-DK" sz="1500" b="1" kern="1200" dirty="0">
                <a:solidFill>
                  <a:schemeClr val="tx1">
                    <a:lumMod val="65000"/>
                    <a:lumOff val="35000"/>
                  </a:schemeClr>
                </a:solidFill>
                <a:effectLst/>
                <a:latin typeface="+mn-lt"/>
                <a:ea typeface="+mn-ea"/>
                <a:cs typeface="+mn-cs"/>
              </a:rPr>
              <a:t>Tekst på billede</a:t>
            </a:r>
          </a:p>
          <a:p>
            <a:pPr marL="0" marR="0" lvl="0" indent="0" algn="r"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Teksten på billedet skal være meget kort og enkel. </a:t>
            </a:r>
            <a:br>
              <a:rPr lang="da-DK" sz="1500" b="0" kern="1200" dirty="0">
                <a:solidFill>
                  <a:schemeClr val="tx1">
                    <a:lumMod val="65000"/>
                    <a:lumOff val="35000"/>
                  </a:schemeClr>
                </a:solidFill>
                <a:effectLst/>
                <a:latin typeface="+mn-lt"/>
                <a:ea typeface="+mn-ea"/>
                <a:cs typeface="+mn-cs"/>
              </a:rPr>
            </a:br>
            <a:br>
              <a:rPr lang="da-DK" sz="1500" b="0" kern="1200" dirty="0">
                <a:solidFill>
                  <a:schemeClr val="tx1">
                    <a:lumMod val="65000"/>
                    <a:lumOff val="35000"/>
                  </a:schemeClr>
                </a:solidFill>
                <a:effectLst/>
                <a:latin typeface="+mn-lt"/>
                <a:ea typeface="+mn-ea"/>
                <a:cs typeface="+mn-cs"/>
              </a:rPr>
            </a:br>
            <a:r>
              <a:rPr lang="da-DK" sz="1500" b="0" kern="1200" dirty="0">
                <a:solidFill>
                  <a:schemeClr val="tx1">
                    <a:lumMod val="65000"/>
                    <a:lumOff val="35000"/>
                  </a:schemeClr>
                </a:solidFill>
                <a:effectLst/>
                <a:latin typeface="+mn-lt"/>
                <a:ea typeface="+mn-ea"/>
                <a:cs typeface="+mn-cs"/>
              </a:rPr>
              <a:t>Denne halvdel kan fx bruges til at en uddybende fakta, eller noget andet der supplere selve brødteksten (til højre). </a:t>
            </a:r>
            <a:br>
              <a:rPr lang="da-DK" sz="1500" b="0" kern="1200" dirty="0">
                <a:solidFill>
                  <a:schemeClr val="tx1">
                    <a:lumMod val="65000"/>
                    <a:lumOff val="35000"/>
                  </a:schemeClr>
                </a:solidFill>
                <a:effectLst/>
                <a:latin typeface="+mn-lt"/>
                <a:ea typeface="+mn-ea"/>
                <a:cs typeface="+mn-cs"/>
              </a:rPr>
            </a:br>
            <a:br>
              <a:rPr lang="da-DK" sz="1500" b="0" kern="1200" dirty="0">
                <a:solidFill>
                  <a:schemeClr val="tx1">
                    <a:lumMod val="65000"/>
                    <a:lumOff val="35000"/>
                  </a:schemeClr>
                </a:solidFill>
                <a:effectLst/>
                <a:latin typeface="+mn-lt"/>
                <a:ea typeface="+mn-ea"/>
                <a:cs typeface="+mn-cs"/>
              </a:rPr>
            </a:br>
            <a:r>
              <a:rPr lang="da-DK" sz="1500" b="0" kern="1200" dirty="0">
                <a:solidFill>
                  <a:schemeClr val="tx1">
                    <a:lumMod val="65000"/>
                    <a:lumOff val="35000"/>
                  </a:schemeClr>
                </a:solidFill>
                <a:effectLst/>
                <a:latin typeface="+mn-lt"/>
                <a:ea typeface="+mn-ea"/>
                <a:cs typeface="+mn-cs"/>
              </a:rPr>
              <a:t>Det skal bare kunne gøres kort og enkelt, da hvid tekst på et billede kan være svært at læse, hvis der står for meget. Det er dog perfekt til små korte tekster. </a:t>
            </a:r>
          </a:p>
        </p:txBody>
      </p:sp>
      <p:sp>
        <p:nvSpPr>
          <p:cNvPr id="24" name="Venstre klammeparentes 23">
            <a:extLst>
              <a:ext uri="{FF2B5EF4-FFF2-40B4-BE49-F238E27FC236}">
                <a16:creationId xmlns:a16="http://schemas.microsoft.com/office/drawing/2014/main" id="{86FD2273-0877-9443-8990-15F6542F9C14}"/>
              </a:ext>
            </a:extLst>
          </p:cNvPr>
          <p:cNvSpPr/>
          <p:nvPr userDrawn="1"/>
        </p:nvSpPr>
        <p:spPr>
          <a:xfrm rot="10800000">
            <a:off x="-683853" y="2792361"/>
            <a:ext cx="542103" cy="4326543"/>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Tree>
    <p:extLst>
      <p:ext uri="{BB962C8B-B14F-4D97-AF65-F5344CB8AC3E}">
        <p14:creationId xmlns:p14="http://schemas.microsoft.com/office/powerpoint/2010/main" val="2544481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emhævning 1">
    <p:spTree>
      <p:nvGrpSpPr>
        <p:cNvPr id="1" name=""/>
        <p:cNvGrpSpPr/>
        <p:nvPr/>
      </p:nvGrpSpPr>
      <p:grpSpPr>
        <a:xfrm>
          <a:off x="0" y="0"/>
          <a:ext cx="0" cy="0"/>
          <a:chOff x="0" y="0"/>
          <a:chExt cx="0" cy="0"/>
        </a:xfrm>
      </p:grpSpPr>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15" name="Rektangel 14">
            <a:extLst>
              <a:ext uri="{FF2B5EF4-FFF2-40B4-BE49-F238E27FC236}">
                <a16:creationId xmlns:a16="http://schemas.microsoft.com/office/drawing/2014/main" id="{A9D06C7B-DC64-AD4E-954F-F78E91088A2F}"/>
              </a:ext>
            </a:extLst>
          </p:cNvPr>
          <p:cNvSpPr/>
          <p:nvPr userDrawn="1"/>
        </p:nvSpPr>
        <p:spPr>
          <a:xfrm>
            <a:off x="5345906" y="6023113"/>
            <a:ext cx="5345907" cy="15365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7" name="Title 1">
            <a:extLst>
              <a:ext uri="{FF2B5EF4-FFF2-40B4-BE49-F238E27FC236}">
                <a16:creationId xmlns:a16="http://schemas.microsoft.com/office/drawing/2014/main" id="{6851288E-1BAA-C042-9577-B3C84708DB72}"/>
              </a:ext>
            </a:extLst>
          </p:cNvPr>
          <p:cNvSpPr>
            <a:spLocks noGrp="1"/>
          </p:cNvSpPr>
          <p:nvPr>
            <p:ph type="title" hasCustomPrompt="1"/>
          </p:nvPr>
        </p:nvSpPr>
        <p:spPr>
          <a:xfrm>
            <a:off x="5807418" y="1354196"/>
            <a:ext cx="4171469" cy="677404"/>
          </a:xfrm>
        </p:spPr>
        <p:txBody>
          <a:bodyPr anchor="b"/>
          <a:lstStyle>
            <a:lvl1pPr>
              <a:defRPr baseline="0"/>
            </a:lvl1pPr>
          </a:lstStyle>
          <a:p>
            <a:r>
              <a:rPr lang="da-DK" dirty="0"/>
              <a:t>Tekst</a:t>
            </a:r>
          </a:p>
        </p:txBody>
      </p:sp>
      <p:sp>
        <p:nvSpPr>
          <p:cNvPr id="18" name="Content Placeholder 2">
            <a:extLst>
              <a:ext uri="{FF2B5EF4-FFF2-40B4-BE49-F238E27FC236}">
                <a16:creationId xmlns:a16="http://schemas.microsoft.com/office/drawing/2014/main" id="{968B1BA8-2F95-C84E-AB46-B638BB0C4ABE}"/>
              </a:ext>
            </a:extLst>
          </p:cNvPr>
          <p:cNvSpPr>
            <a:spLocks noGrp="1"/>
          </p:cNvSpPr>
          <p:nvPr>
            <p:ph idx="15" hasCustomPrompt="1"/>
          </p:nvPr>
        </p:nvSpPr>
        <p:spPr>
          <a:xfrm>
            <a:off x="5807418" y="2238870"/>
            <a:ext cx="4171469" cy="3466191"/>
          </a:xfrm>
        </p:spPr>
        <p:txBody>
          <a:bodyPr numCol="1" spcCol="216000"/>
          <a:lstStyle>
            <a:lvl1pPr>
              <a:defRPr sz="950">
                <a:solidFill>
                  <a:schemeClr val="tx1"/>
                </a:solidFill>
              </a:defRPr>
            </a:lvl1pPr>
            <a:lvl2pPr>
              <a:defRPr sz="950">
                <a:solidFill>
                  <a:schemeClr val="tx1"/>
                </a:solidFill>
              </a:defRPr>
            </a:lvl2pPr>
            <a:lvl3pPr>
              <a:defRPr sz="950">
                <a:solidFill>
                  <a:schemeClr val="tx1"/>
                </a:solidFill>
              </a:defRPr>
            </a:lvl3pPr>
            <a:lvl4pPr>
              <a:defRPr sz="950">
                <a:solidFill>
                  <a:schemeClr val="tx1"/>
                </a:solidFill>
              </a:defRPr>
            </a:lvl4pPr>
            <a:lvl5pPr>
              <a:defRPr sz="950">
                <a:solidFill>
                  <a:schemeClr val="tx1"/>
                </a:solidFill>
              </a:defRPr>
            </a:lvl5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Content Placeholder 2">
            <a:extLst>
              <a:ext uri="{FF2B5EF4-FFF2-40B4-BE49-F238E27FC236}">
                <a16:creationId xmlns:a16="http://schemas.microsoft.com/office/drawing/2014/main" id="{F09DF139-B5F8-F741-B9EB-4D72DFF61362}"/>
              </a:ext>
            </a:extLst>
          </p:cNvPr>
          <p:cNvSpPr>
            <a:spLocks noGrp="1"/>
          </p:cNvSpPr>
          <p:nvPr>
            <p:ph idx="16" hasCustomPrompt="1"/>
          </p:nvPr>
        </p:nvSpPr>
        <p:spPr>
          <a:xfrm>
            <a:off x="5827296" y="6291470"/>
            <a:ext cx="4439826" cy="1121494"/>
          </a:xfrm>
        </p:spPr>
        <p:txBody>
          <a:bodyPr numCol="1" spcCol="216000" anchor="ctr"/>
          <a:lstStyle>
            <a:lvl1pPr algn="ctr">
              <a:defRPr sz="1000">
                <a:solidFill>
                  <a:schemeClr val="bg1"/>
                </a:solidFill>
              </a:defRPr>
            </a:lvl1pPr>
            <a:lvl2pPr algn="ctr">
              <a:defRPr sz="1000">
                <a:solidFill>
                  <a:schemeClr val="bg1"/>
                </a:solidFill>
              </a:defRPr>
            </a:lvl2pPr>
            <a:lvl3pPr algn="ctr">
              <a:defRPr sz="1000">
                <a:solidFill>
                  <a:schemeClr val="bg1"/>
                </a:solidFill>
              </a:defRPr>
            </a:lvl3pPr>
            <a:lvl4pPr algn="ctr">
              <a:defRPr sz="1000">
                <a:solidFill>
                  <a:schemeClr val="bg1"/>
                </a:solidFill>
              </a:defRPr>
            </a:lvl4pPr>
            <a:lvl5pPr algn="ctr">
              <a:defRPr sz="1000">
                <a:solidFill>
                  <a:schemeClr val="bg1"/>
                </a:solidFill>
              </a:defRPr>
            </a:lvl5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cxnSp>
        <p:nvCxnSpPr>
          <p:cNvPr id="22" name="Straight Connector 40">
            <a:extLst>
              <a:ext uri="{FF2B5EF4-FFF2-40B4-BE49-F238E27FC236}">
                <a16:creationId xmlns:a16="http://schemas.microsoft.com/office/drawing/2014/main" id="{3BE1FDA3-88E2-DF44-9E94-13A934816152}"/>
              </a:ext>
            </a:extLst>
          </p:cNvPr>
          <p:cNvCxnSpPr>
            <a:cxnSpLocks/>
          </p:cNvCxnSpPr>
          <p:nvPr userDrawn="1"/>
        </p:nvCxnSpPr>
        <p:spPr>
          <a:xfrm flipH="1">
            <a:off x="5807418" y="438455"/>
            <a:ext cx="2491756"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dsholder til billede 2">
            <a:extLst>
              <a:ext uri="{FF2B5EF4-FFF2-40B4-BE49-F238E27FC236}">
                <a16:creationId xmlns:a16="http://schemas.microsoft.com/office/drawing/2014/main" id="{0C84315D-4E1D-8347-A14C-F15C602E2C8C}"/>
              </a:ext>
            </a:extLst>
          </p:cNvPr>
          <p:cNvSpPr>
            <a:spLocks noGrp="1"/>
          </p:cNvSpPr>
          <p:nvPr>
            <p:ph type="pic" sz="quarter" idx="17"/>
          </p:nvPr>
        </p:nvSpPr>
        <p:spPr>
          <a:xfrm>
            <a:off x="0" y="8"/>
            <a:ext cx="5345113" cy="7559667"/>
          </a:xfrm>
          <a:solidFill>
            <a:schemeClr val="bg1">
              <a:lumMod val="85000"/>
            </a:schemeClr>
          </a:solidFill>
        </p:spPr>
        <p:txBody>
          <a:bodyPr anchor="ctr"/>
          <a:lstStyle>
            <a:lvl1pPr algn="ctr">
              <a:defRPr/>
            </a:lvl1pPr>
          </a:lstStyle>
          <a:p>
            <a:r>
              <a:rPr lang="da-DK"/>
              <a:t>Klik på ikonet for at tilføje et billede</a:t>
            </a:r>
            <a:endParaRPr lang="da-DK" dirty="0"/>
          </a:p>
        </p:txBody>
      </p:sp>
    </p:spTree>
    <p:extLst>
      <p:ext uri="{BB962C8B-B14F-4D97-AF65-F5344CB8AC3E}">
        <p14:creationId xmlns:p14="http://schemas.microsoft.com/office/powerpoint/2010/main" val="1836523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emhævning 3">
    <p:spTree>
      <p:nvGrpSpPr>
        <p:cNvPr id="1" name=""/>
        <p:cNvGrpSpPr/>
        <p:nvPr/>
      </p:nvGrpSpPr>
      <p:grpSpPr>
        <a:xfrm>
          <a:off x="0" y="0"/>
          <a:ext cx="0" cy="0"/>
          <a:chOff x="0" y="0"/>
          <a:chExt cx="0" cy="0"/>
        </a:xfrm>
      </p:grpSpPr>
      <p:sp>
        <p:nvSpPr>
          <p:cNvPr id="7" name="Pladsholder til indhold 6">
            <a:extLst>
              <a:ext uri="{FF2B5EF4-FFF2-40B4-BE49-F238E27FC236}">
                <a16:creationId xmlns:a16="http://schemas.microsoft.com/office/drawing/2014/main" id="{A231A2D5-6396-3140-A383-7815AB466792}"/>
              </a:ext>
            </a:extLst>
          </p:cNvPr>
          <p:cNvSpPr>
            <a:spLocks noGrp="1" noChangeAspect="1"/>
          </p:cNvSpPr>
          <p:nvPr>
            <p:ph sz="quarter" idx="26" hasCustomPrompt="1"/>
          </p:nvPr>
        </p:nvSpPr>
        <p:spPr>
          <a:xfrm>
            <a:off x="0" y="5580112"/>
            <a:ext cx="5345113" cy="1984375"/>
          </a:xfrm>
          <a:solidFill>
            <a:schemeClr val="accent1"/>
          </a:solidFill>
        </p:spPr>
        <p:txBody>
          <a:bodyPr anchor="ctr"/>
          <a:lstStyle>
            <a:lvl1pPr algn="ctr">
              <a:defRPr sz="1000"/>
            </a:lvl1pPr>
          </a:lstStyle>
          <a:p>
            <a:pPr lvl="0"/>
            <a:r>
              <a:rPr lang="da-DK" dirty="0"/>
              <a:t>Ændre farve </a:t>
            </a:r>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17" name="Title 1">
            <a:extLst>
              <a:ext uri="{FF2B5EF4-FFF2-40B4-BE49-F238E27FC236}">
                <a16:creationId xmlns:a16="http://schemas.microsoft.com/office/drawing/2014/main" id="{6851288E-1BAA-C042-9577-B3C84708DB72}"/>
              </a:ext>
            </a:extLst>
          </p:cNvPr>
          <p:cNvSpPr>
            <a:spLocks noGrp="1"/>
          </p:cNvSpPr>
          <p:nvPr>
            <p:ph type="title" hasCustomPrompt="1"/>
          </p:nvPr>
        </p:nvSpPr>
        <p:spPr>
          <a:xfrm>
            <a:off x="5807418" y="1346103"/>
            <a:ext cx="4171469" cy="677404"/>
          </a:xfrm>
        </p:spPr>
        <p:txBody>
          <a:bodyPr anchor="b"/>
          <a:lstStyle>
            <a:lvl1pPr>
              <a:defRPr baseline="0"/>
            </a:lvl1pPr>
          </a:lstStyle>
          <a:p>
            <a:r>
              <a:rPr lang="da-DK" dirty="0"/>
              <a:t>Tekst</a:t>
            </a:r>
          </a:p>
        </p:txBody>
      </p:sp>
      <p:sp>
        <p:nvSpPr>
          <p:cNvPr id="18" name="Content Placeholder 2">
            <a:extLst>
              <a:ext uri="{FF2B5EF4-FFF2-40B4-BE49-F238E27FC236}">
                <a16:creationId xmlns:a16="http://schemas.microsoft.com/office/drawing/2014/main" id="{968B1BA8-2F95-C84E-AB46-B638BB0C4ABE}"/>
              </a:ext>
            </a:extLst>
          </p:cNvPr>
          <p:cNvSpPr>
            <a:spLocks noGrp="1"/>
          </p:cNvSpPr>
          <p:nvPr>
            <p:ph idx="15" hasCustomPrompt="1"/>
          </p:nvPr>
        </p:nvSpPr>
        <p:spPr>
          <a:xfrm>
            <a:off x="5807418" y="2246964"/>
            <a:ext cx="4171469" cy="4796314"/>
          </a:xfrm>
        </p:spPr>
        <p:txBody>
          <a:bodyPr numCol="1" spcCol="216000"/>
          <a:lstStyle>
            <a:lvl1pPr>
              <a:defRPr sz="950">
                <a:solidFill>
                  <a:schemeClr val="tx1"/>
                </a:solidFill>
              </a:defRPr>
            </a:lvl1pPr>
            <a:lvl2pPr>
              <a:defRPr sz="950">
                <a:solidFill>
                  <a:schemeClr val="tx1"/>
                </a:solidFill>
              </a:defRPr>
            </a:lvl2pPr>
            <a:lvl3pPr>
              <a:defRPr sz="950">
                <a:solidFill>
                  <a:schemeClr val="tx1"/>
                </a:solidFill>
              </a:defRPr>
            </a:lvl3pPr>
            <a:lvl4pPr>
              <a:defRPr sz="950">
                <a:solidFill>
                  <a:schemeClr val="tx1"/>
                </a:solidFill>
              </a:defRPr>
            </a:lvl4pPr>
            <a:lvl5pPr>
              <a:defRPr sz="950">
                <a:solidFill>
                  <a:schemeClr val="tx1"/>
                </a:solidFill>
              </a:defRPr>
            </a:lvl5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cxnSp>
        <p:nvCxnSpPr>
          <p:cNvPr id="9" name="Straight Connector 40">
            <a:extLst>
              <a:ext uri="{FF2B5EF4-FFF2-40B4-BE49-F238E27FC236}">
                <a16:creationId xmlns:a16="http://schemas.microsoft.com/office/drawing/2014/main" id="{817250CF-A9A7-F141-B82C-5C2D65DF7DE4}"/>
              </a:ext>
            </a:extLst>
          </p:cNvPr>
          <p:cNvCxnSpPr>
            <a:cxnSpLocks/>
          </p:cNvCxnSpPr>
          <p:nvPr userDrawn="1"/>
        </p:nvCxnSpPr>
        <p:spPr>
          <a:xfrm flipH="1">
            <a:off x="5807418" y="438455"/>
            <a:ext cx="2491756"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5C0C6D37-9605-1546-ACB5-6A4E448A38AF}"/>
              </a:ext>
            </a:extLst>
          </p:cNvPr>
          <p:cNvSpPr>
            <a:spLocks noGrp="1"/>
          </p:cNvSpPr>
          <p:nvPr>
            <p:ph idx="17" hasCustomPrompt="1"/>
          </p:nvPr>
        </p:nvSpPr>
        <p:spPr>
          <a:xfrm>
            <a:off x="1147666" y="2875284"/>
            <a:ext cx="3150101" cy="1937072"/>
          </a:xfrm>
        </p:spPr>
        <p:txBody>
          <a:bodyPr numCol="1" spcCol="216000"/>
          <a:lstStyle>
            <a:lvl1pPr>
              <a:defRPr sz="950">
                <a:solidFill>
                  <a:schemeClr val="bg1"/>
                </a:solidFill>
              </a:defRPr>
            </a:lvl1pPr>
            <a:lvl2pPr>
              <a:defRPr sz="950">
                <a:solidFill>
                  <a:schemeClr val="bg1"/>
                </a:solidFill>
              </a:defRPr>
            </a:lvl2pPr>
            <a:lvl3pPr>
              <a:defRPr sz="950">
                <a:solidFill>
                  <a:schemeClr val="bg1"/>
                </a:solidFill>
              </a:defRPr>
            </a:lvl3pPr>
            <a:lvl4pPr>
              <a:defRPr sz="950">
                <a:solidFill>
                  <a:schemeClr val="bg1"/>
                </a:solidFill>
              </a:defRPr>
            </a:lvl4pPr>
            <a:lvl5pPr>
              <a:defRPr sz="950">
                <a:solidFill>
                  <a:schemeClr val="bg1"/>
                </a:solidFill>
              </a:defRPr>
            </a:lvl5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Pladsholder til tekst 39">
            <a:extLst>
              <a:ext uri="{FF2B5EF4-FFF2-40B4-BE49-F238E27FC236}">
                <a16:creationId xmlns:a16="http://schemas.microsoft.com/office/drawing/2014/main" id="{DAEBDDE4-DC7F-2D48-BE5C-3D19F92903CD}"/>
              </a:ext>
            </a:extLst>
          </p:cNvPr>
          <p:cNvSpPr>
            <a:spLocks noGrp="1"/>
          </p:cNvSpPr>
          <p:nvPr>
            <p:ph type="body" sz="quarter" idx="18" hasCustomPrompt="1"/>
          </p:nvPr>
        </p:nvSpPr>
        <p:spPr>
          <a:xfrm>
            <a:off x="1115928" y="1714236"/>
            <a:ext cx="3150101" cy="1008062"/>
          </a:xfrm>
        </p:spPr>
        <p:txBody>
          <a:bodyPr anchor="b"/>
          <a:lstStyle>
            <a:lvl1pPr>
              <a:defRPr sz="3500" b="1" cap="all" baseline="0">
                <a:solidFill>
                  <a:schemeClr val="accent3"/>
                </a:solidFill>
              </a:defRPr>
            </a:lvl1pPr>
          </a:lstStyle>
          <a:p>
            <a:pPr lvl="0"/>
            <a:r>
              <a:rPr lang="da-DK" dirty="0"/>
              <a:t>INDSÆT OVERSKRIFT</a:t>
            </a:r>
          </a:p>
        </p:txBody>
      </p:sp>
      <p:sp>
        <p:nvSpPr>
          <p:cNvPr id="21" name="Pladsholder til billede 16">
            <a:extLst>
              <a:ext uri="{FF2B5EF4-FFF2-40B4-BE49-F238E27FC236}">
                <a16:creationId xmlns:a16="http://schemas.microsoft.com/office/drawing/2014/main" id="{51E239CC-A27A-4F43-A542-83AABE73806B}"/>
              </a:ext>
            </a:extLst>
          </p:cNvPr>
          <p:cNvSpPr>
            <a:spLocks noGrp="1"/>
          </p:cNvSpPr>
          <p:nvPr>
            <p:ph type="pic" sz="quarter" idx="19" hasCustomPrompt="1"/>
          </p:nvPr>
        </p:nvSpPr>
        <p:spPr>
          <a:xfrm>
            <a:off x="1119219" y="797914"/>
            <a:ext cx="779920" cy="730742"/>
          </a:xfrm>
        </p:spPr>
        <p:txBody>
          <a:bodyPr numCol="1" anchor="ctr"/>
          <a:lstStyle>
            <a:lvl1pPr algn="ctr">
              <a:defRPr>
                <a:solidFill>
                  <a:schemeClr val="bg1"/>
                </a:solidFill>
              </a:defRPr>
            </a:lvl1pPr>
          </a:lstStyle>
          <a:p>
            <a:r>
              <a:rPr lang="da-DK" dirty="0"/>
              <a:t>IKON</a:t>
            </a:r>
          </a:p>
        </p:txBody>
      </p:sp>
      <p:sp>
        <p:nvSpPr>
          <p:cNvPr id="22" name="Pladsholder til tekst 8">
            <a:extLst>
              <a:ext uri="{FF2B5EF4-FFF2-40B4-BE49-F238E27FC236}">
                <a16:creationId xmlns:a16="http://schemas.microsoft.com/office/drawing/2014/main" id="{2BA76341-B761-404D-A893-219B5BFBCF1B}"/>
              </a:ext>
            </a:extLst>
          </p:cNvPr>
          <p:cNvSpPr>
            <a:spLocks noGrp="1"/>
          </p:cNvSpPr>
          <p:nvPr>
            <p:ph type="body" sz="quarter" idx="20" hasCustomPrompt="1"/>
          </p:nvPr>
        </p:nvSpPr>
        <p:spPr>
          <a:xfrm>
            <a:off x="813833" y="5799391"/>
            <a:ext cx="3759200" cy="393783"/>
          </a:xfrm>
        </p:spPr>
        <p:txBody>
          <a:bodyPr anchor="b"/>
          <a:lstStyle>
            <a:lvl1pPr algn="ctr">
              <a:defRPr sz="1500" b="1" cap="all" baseline="0">
                <a:solidFill>
                  <a:schemeClr val="bg1"/>
                </a:solidFill>
              </a:defRPr>
            </a:lvl1pPr>
          </a:lstStyle>
          <a:p>
            <a:pPr lvl="0"/>
            <a:r>
              <a:rPr lang="da-DK" dirty="0"/>
              <a:t>OVERSKRIFT</a:t>
            </a:r>
          </a:p>
        </p:txBody>
      </p:sp>
      <p:sp>
        <p:nvSpPr>
          <p:cNvPr id="23" name="Pladsholder til tekst 11">
            <a:extLst>
              <a:ext uri="{FF2B5EF4-FFF2-40B4-BE49-F238E27FC236}">
                <a16:creationId xmlns:a16="http://schemas.microsoft.com/office/drawing/2014/main" id="{1D6AC1B8-79C8-734A-982D-4E977E0BDB14}"/>
              </a:ext>
            </a:extLst>
          </p:cNvPr>
          <p:cNvSpPr>
            <a:spLocks noGrp="1"/>
          </p:cNvSpPr>
          <p:nvPr>
            <p:ph type="body" sz="quarter" idx="24"/>
          </p:nvPr>
        </p:nvSpPr>
        <p:spPr>
          <a:xfrm>
            <a:off x="828432" y="6319177"/>
            <a:ext cx="3759200" cy="945113"/>
          </a:xfrm>
        </p:spPr>
        <p:txBody>
          <a:bodyPr/>
          <a:lstStyle>
            <a:lvl1pPr algn="ctr">
              <a:defRPr sz="1100">
                <a:solidFill>
                  <a:schemeClr val="bg1"/>
                </a:solidFill>
              </a:defRPr>
            </a:lvl1pPr>
            <a:lvl2pPr algn="ctr">
              <a:defRPr sz="1100">
                <a:solidFill>
                  <a:schemeClr val="bg1"/>
                </a:solidFill>
              </a:defRPr>
            </a:lvl2pPr>
            <a:lvl3pPr algn="ctr">
              <a:defRPr sz="1100">
                <a:solidFill>
                  <a:schemeClr val="bg1"/>
                </a:solidFill>
              </a:defRPr>
            </a:lvl3pPr>
            <a:lvl4pPr algn="ctr">
              <a:defRPr sz="1100">
                <a:solidFill>
                  <a:schemeClr val="bg1"/>
                </a:solidFill>
              </a:defRPr>
            </a:lvl4pPr>
            <a:lvl5pPr algn="ctr">
              <a:defRPr>
                <a:solidFill>
                  <a:schemeClr val="accent2"/>
                </a:solidFill>
              </a:defRPr>
            </a:lvl5pPr>
          </a:lstStyle>
          <a:p>
            <a:pPr lvl="0"/>
            <a:r>
              <a:rPr lang="da-DK" dirty="0"/>
              <a:t>Rediger teksttypografien i masteren</a:t>
            </a:r>
          </a:p>
          <a:p>
            <a:pPr lvl="1"/>
            <a:r>
              <a:rPr lang="da-DK" dirty="0"/>
              <a:t>Andet niveau</a:t>
            </a:r>
          </a:p>
          <a:p>
            <a:pPr lvl="2"/>
            <a:r>
              <a:rPr lang="da-DK" dirty="0"/>
              <a:t>Tredje niveau</a:t>
            </a:r>
          </a:p>
          <a:p>
            <a:pPr lvl="3"/>
            <a:r>
              <a:rPr lang="da-DK" dirty="0"/>
              <a:t>Fjerde niveau</a:t>
            </a:r>
          </a:p>
        </p:txBody>
      </p:sp>
      <p:sp>
        <p:nvSpPr>
          <p:cNvPr id="14" name="Pladsholder til billede 2">
            <a:extLst>
              <a:ext uri="{FF2B5EF4-FFF2-40B4-BE49-F238E27FC236}">
                <a16:creationId xmlns:a16="http://schemas.microsoft.com/office/drawing/2014/main" id="{4A24E8B3-15DB-0644-938E-DA8608169CCA}"/>
              </a:ext>
            </a:extLst>
          </p:cNvPr>
          <p:cNvSpPr>
            <a:spLocks noGrp="1"/>
          </p:cNvSpPr>
          <p:nvPr>
            <p:ph type="pic" sz="quarter" idx="27"/>
          </p:nvPr>
        </p:nvSpPr>
        <p:spPr>
          <a:xfrm>
            <a:off x="0" y="9"/>
            <a:ext cx="5345113" cy="5580104"/>
          </a:xfrm>
          <a:solidFill>
            <a:schemeClr val="bg1">
              <a:lumMod val="85000"/>
            </a:schemeClr>
          </a:solidFill>
        </p:spPr>
        <p:txBody>
          <a:bodyPr anchor="ctr"/>
          <a:lstStyle>
            <a:lvl1pPr algn="ctr">
              <a:defRPr/>
            </a:lvl1pPr>
          </a:lstStyle>
          <a:p>
            <a:r>
              <a:rPr lang="da-DK"/>
              <a:t>Klik på ikonet for at tilføje et billede</a:t>
            </a:r>
            <a:endParaRPr lang="da-DK" dirty="0"/>
          </a:p>
        </p:txBody>
      </p:sp>
    </p:spTree>
    <p:extLst>
      <p:ext uri="{BB962C8B-B14F-4D97-AF65-F5344CB8AC3E}">
        <p14:creationId xmlns:p14="http://schemas.microsoft.com/office/powerpoint/2010/main" val="3843868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e 1">
    <p:spTree>
      <p:nvGrpSpPr>
        <p:cNvPr id="1" name=""/>
        <p:cNvGrpSpPr/>
        <p:nvPr/>
      </p:nvGrpSpPr>
      <p:grpSpPr>
        <a:xfrm>
          <a:off x="0" y="0"/>
          <a:ext cx="0" cy="0"/>
          <a:chOff x="0" y="0"/>
          <a:chExt cx="0" cy="0"/>
        </a:xfrm>
      </p:grpSpPr>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3" name="Pladsholder til indhold 2">
            <a:extLst>
              <a:ext uri="{FF2B5EF4-FFF2-40B4-BE49-F238E27FC236}">
                <a16:creationId xmlns:a16="http://schemas.microsoft.com/office/drawing/2014/main" id="{8B2B14C6-46D5-CE40-9E8B-648E3E103A9A}"/>
              </a:ext>
            </a:extLst>
          </p:cNvPr>
          <p:cNvSpPr>
            <a:spLocks noGrp="1" noChangeAspect="1"/>
          </p:cNvSpPr>
          <p:nvPr>
            <p:ph sz="quarter" idx="13"/>
          </p:nvPr>
        </p:nvSpPr>
        <p:spPr>
          <a:xfrm>
            <a:off x="788157" y="2350604"/>
            <a:ext cx="4692642" cy="4691131"/>
          </a:xfrm>
          <a:solidFill>
            <a:schemeClr val="bg1">
              <a:lumMod val="85000"/>
            </a:schemeClr>
          </a:solidFill>
        </p:spPr>
        <p:txBody>
          <a:bodyPr anchor="ctr"/>
          <a:lstStyle>
            <a:lvl1pPr algn="ctr">
              <a:defRPr/>
            </a:lvl1pPr>
          </a:lstStyle>
          <a:p>
            <a:pPr lvl="0"/>
            <a:r>
              <a:rPr lang="da-DK"/>
              <a:t>Rediger teksttypografien i masteren</a:t>
            </a:r>
          </a:p>
        </p:txBody>
      </p:sp>
      <p:sp>
        <p:nvSpPr>
          <p:cNvPr id="7" name="Title 1">
            <a:extLst>
              <a:ext uri="{FF2B5EF4-FFF2-40B4-BE49-F238E27FC236}">
                <a16:creationId xmlns:a16="http://schemas.microsoft.com/office/drawing/2014/main" id="{5240D90E-5CBC-844D-B1B9-63F3DE622B84}"/>
              </a:ext>
            </a:extLst>
          </p:cNvPr>
          <p:cNvSpPr>
            <a:spLocks noGrp="1"/>
          </p:cNvSpPr>
          <p:nvPr>
            <p:ph type="title" hasCustomPrompt="1"/>
          </p:nvPr>
        </p:nvSpPr>
        <p:spPr>
          <a:xfrm>
            <a:off x="788157" y="1003714"/>
            <a:ext cx="9358455" cy="602918"/>
          </a:xfrm>
        </p:spPr>
        <p:txBody>
          <a:bodyPr anchor="b"/>
          <a:lstStyle>
            <a:lvl1pPr>
              <a:defRPr baseline="0"/>
            </a:lvl1pPr>
          </a:lstStyle>
          <a:p>
            <a:r>
              <a:rPr lang="da-DK" dirty="0"/>
              <a:t>Tekst</a:t>
            </a:r>
          </a:p>
        </p:txBody>
      </p:sp>
      <p:sp>
        <p:nvSpPr>
          <p:cNvPr id="11" name="Rektangel 10">
            <a:extLst>
              <a:ext uri="{FF2B5EF4-FFF2-40B4-BE49-F238E27FC236}">
                <a16:creationId xmlns:a16="http://schemas.microsoft.com/office/drawing/2014/main" id="{2F84E35C-BF34-DA4F-B311-0F53E0CAFBE2}"/>
              </a:ext>
            </a:extLst>
          </p:cNvPr>
          <p:cNvSpPr/>
          <p:nvPr userDrawn="1"/>
        </p:nvSpPr>
        <p:spPr>
          <a:xfrm>
            <a:off x="5656229" y="2350605"/>
            <a:ext cx="2266122" cy="226612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5" name="Rektangel 14">
            <a:extLst>
              <a:ext uri="{FF2B5EF4-FFF2-40B4-BE49-F238E27FC236}">
                <a16:creationId xmlns:a16="http://schemas.microsoft.com/office/drawing/2014/main" id="{E2917CB1-89E4-964B-8567-6781B8B5FCC1}"/>
              </a:ext>
            </a:extLst>
          </p:cNvPr>
          <p:cNvSpPr/>
          <p:nvPr userDrawn="1"/>
        </p:nvSpPr>
        <p:spPr>
          <a:xfrm>
            <a:off x="5656229" y="4775753"/>
            <a:ext cx="2266122" cy="226612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6" name="Rektangel 15">
            <a:extLst>
              <a:ext uri="{FF2B5EF4-FFF2-40B4-BE49-F238E27FC236}">
                <a16:creationId xmlns:a16="http://schemas.microsoft.com/office/drawing/2014/main" id="{4D0BE76A-F69D-9F42-936D-A40E9A383D34}"/>
              </a:ext>
            </a:extLst>
          </p:cNvPr>
          <p:cNvSpPr/>
          <p:nvPr userDrawn="1"/>
        </p:nvSpPr>
        <p:spPr>
          <a:xfrm>
            <a:off x="8071438" y="2350605"/>
            <a:ext cx="2266122" cy="226612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7" name="Rektangel 16">
            <a:extLst>
              <a:ext uri="{FF2B5EF4-FFF2-40B4-BE49-F238E27FC236}">
                <a16:creationId xmlns:a16="http://schemas.microsoft.com/office/drawing/2014/main" id="{9DD03CAC-084C-6340-84B7-CED827E0D9D3}"/>
              </a:ext>
            </a:extLst>
          </p:cNvPr>
          <p:cNvSpPr/>
          <p:nvPr userDrawn="1"/>
        </p:nvSpPr>
        <p:spPr>
          <a:xfrm>
            <a:off x="8071438" y="4775753"/>
            <a:ext cx="2266122" cy="226612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8" name="Content Placeholder 2">
            <a:extLst>
              <a:ext uri="{FF2B5EF4-FFF2-40B4-BE49-F238E27FC236}">
                <a16:creationId xmlns:a16="http://schemas.microsoft.com/office/drawing/2014/main" id="{557C140C-68E3-6449-9E0A-6838FC547ADA}"/>
              </a:ext>
            </a:extLst>
          </p:cNvPr>
          <p:cNvSpPr>
            <a:spLocks noGrp="1"/>
          </p:cNvSpPr>
          <p:nvPr>
            <p:ph idx="15" hasCustomPrompt="1"/>
          </p:nvPr>
        </p:nvSpPr>
        <p:spPr>
          <a:xfrm>
            <a:off x="5817170" y="3185799"/>
            <a:ext cx="1944240" cy="1332799"/>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22" name="Pladsholder til tekst 21">
            <a:extLst>
              <a:ext uri="{FF2B5EF4-FFF2-40B4-BE49-F238E27FC236}">
                <a16:creationId xmlns:a16="http://schemas.microsoft.com/office/drawing/2014/main" id="{F8A849EB-08F7-C844-BF83-85889B82D5D4}"/>
              </a:ext>
            </a:extLst>
          </p:cNvPr>
          <p:cNvSpPr>
            <a:spLocks noGrp="1"/>
          </p:cNvSpPr>
          <p:nvPr>
            <p:ph type="body" sz="quarter" idx="16" hasCustomPrompt="1"/>
          </p:nvPr>
        </p:nvSpPr>
        <p:spPr>
          <a:xfrm>
            <a:off x="5817170" y="2507288"/>
            <a:ext cx="1944240" cy="519485"/>
          </a:xfrm>
        </p:spPr>
        <p:txBody>
          <a:bodyPr anchor="b"/>
          <a:lstStyle>
            <a:lvl1pPr>
              <a:defRPr sz="1500" cap="all" baseline="0">
                <a:solidFill>
                  <a:schemeClr val="bg1"/>
                </a:solidFill>
              </a:defRPr>
            </a:lvl1pPr>
          </a:lstStyle>
          <a:p>
            <a:pPr lvl="0"/>
            <a:r>
              <a:rPr lang="da-DK" dirty="0"/>
              <a:t>TEKST</a:t>
            </a:r>
          </a:p>
        </p:txBody>
      </p:sp>
      <p:sp>
        <p:nvSpPr>
          <p:cNvPr id="24" name="Content Placeholder 2">
            <a:extLst>
              <a:ext uri="{FF2B5EF4-FFF2-40B4-BE49-F238E27FC236}">
                <a16:creationId xmlns:a16="http://schemas.microsoft.com/office/drawing/2014/main" id="{A1547E65-679C-F746-B3B4-26E56451D535}"/>
              </a:ext>
            </a:extLst>
          </p:cNvPr>
          <p:cNvSpPr>
            <a:spLocks noGrp="1"/>
          </p:cNvSpPr>
          <p:nvPr>
            <p:ph idx="17" hasCustomPrompt="1"/>
          </p:nvPr>
        </p:nvSpPr>
        <p:spPr>
          <a:xfrm>
            <a:off x="8232378" y="3185799"/>
            <a:ext cx="1944240" cy="1332799"/>
          </a:xfrm>
        </p:spPr>
        <p:txBody>
          <a:bodyPr numCol="1" spcCol="216000"/>
          <a:lstStyle>
            <a:lvl1pPr>
              <a:defRPr>
                <a:solidFill>
                  <a:schemeClr val="accent2"/>
                </a:solidFill>
              </a:defRPr>
            </a:lvl1pPr>
            <a:lvl2pPr>
              <a:buNone/>
              <a:defRPr>
                <a:solidFill>
                  <a:schemeClr val="accent2"/>
                </a:solidFill>
              </a:defRPr>
            </a:lvl2pPr>
          </a:lstStyle>
          <a:p>
            <a:pPr lvl="0"/>
            <a:r>
              <a:rPr lang="da-DK" dirty="0"/>
              <a:t>Klik for at indsætte brødtekst</a:t>
            </a:r>
          </a:p>
          <a:p>
            <a:pPr lvl="1"/>
            <a:endParaRPr lang="da-DK" dirty="0"/>
          </a:p>
        </p:txBody>
      </p:sp>
      <p:sp>
        <p:nvSpPr>
          <p:cNvPr id="25" name="Pladsholder til tekst 21">
            <a:extLst>
              <a:ext uri="{FF2B5EF4-FFF2-40B4-BE49-F238E27FC236}">
                <a16:creationId xmlns:a16="http://schemas.microsoft.com/office/drawing/2014/main" id="{8D034443-2E0B-6E4C-82AF-A0E55024D826}"/>
              </a:ext>
            </a:extLst>
          </p:cNvPr>
          <p:cNvSpPr>
            <a:spLocks noGrp="1"/>
          </p:cNvSpPr>
          <p:nvPr>
            <p:ph type="body" sz="quarter" idx="18" hasCustomPrompt="1"/>
          </p:nvPr>
        </p:nvSpPr>
        <p:spPr>
          <a:xfrm>
            <a:off x="8232378" y="2507288"/>
            <a:ext cx="1944240" cy="519485"/>
          </a:xfrm>
        </p:spPr>
        <p:txBody>
          <a:bodyPr anchor="b"/>
          <a:lstStyle>
            <a:lvl1pPr>
              <a:defRPr sz="1500" cap="all" baseline="0">
                <a:solidFill>
                  <a:schemeClr val="accent2"/>
                </a:solidFill>
              </a:defRPr>
            </a:lvl1pPr>
          </a:lstStyle>
          <a:p>
            <a:pPr lvl="0"/>
            <a:r>
              <a:rPr lang="da-DK" dirty="0"/>
              <a:t>TEKST</a:t>
            </a:r>
          </a:p>
        </p:txBody>
      </p:sp>
      <p:sp>
        <p:nvSpPr>
          <p:cNvPr id="26" name="Content Placeholder 2">
            <a:extLst>
              <a:ext uri="{FF2B5EF4-FFF2-40B4-BE49-F238E27FC236}">
                <a16:creationId xmlns:a16="http://schemas.microsoft.com/office/drawing/2014/main" id="{065CDCD5-AC4F-3F4E-BF0F-DA92905EE11F}"/>
              </a:ext>
            </a:extLst>
          </p:cNvPr>
          <p:cNvSpPr>
            <a:spLocks noGrp="1"/>
          </p:cNvSpPr>
          <p:nvPr>
            <p:ph idx="19" hasCustomPrompt="1"/>
          </p:nvPr>
        </p:nvSpPr>
        <p:spPr>
          <a:xfrm>
            <a:off x="5817170" y="5610947"/>
            <a:ext cx="1944240" cy="1332799"/>
          </a:xfrm>
        </p:spPr>
        <p:txBody>
          <a:bodyPr numCol="1" spcCol="216000"/>
          <a:lstStyle>
            <a:lvl1pPr>
              <a:defRPr>
                <a:solidFill>
                  <a:schemeClr val="accent2"/>
                </a:solidFill>
              </a:defRPr>
            </a:lvl1pPr>
            <a:lvl2pPr>
              <a:buNone/>
              <a:defRPr>
                <a:solidFill>
                  <a:schemeClr val="accent2"/>
                </a:solidFill>
              </a:defRPr>
            </a:lvl2pPr>
          </a:lstStyle>
          <a:p>
            <a:pPr lvl="0"/>
            <a:r>
              <a:rPr lang="da-DK" dirty="0"/>
              <a:t>Klik for at indsætte brødtekst</a:t>
            </a:r>
          </a:p>
          <a:p>
            <a:pPr lvl="1"/>
            <a:endParaRPr lang="da-DK" dirty="0"/>
          </a:p>
        </p:txBody>
      </p:sp>
      <p:sp>
        <p:nvSpPr>
          <p:cNvPr id="27" name="Pladsholder til tekst 21">
            <a:extLst>
              <a:ext uri="{FF2B5EF4-FFF2-40B4-BE49-F238E27FC236}">
                <a16:creationId xmlns:a16="http://schemas.microsoft.com/office/drawing/2014/main" id="{0F1D2B44-5AE9-9344-8C7C-685D3C20B6E2}"/>
              </a:ext>
            </a:extLst>
          </p:cNvPr>
          <p:cNvSpPr>
            <a:spLocks noGrp="1"/>
          </p:cNvSpPr>
          <p:nvPr>
            <p:ph type="body" sz="quarter" idx="20" hasCustomPrompt="1"/>
          </p:nvPr>
        </p:nvSpPr>
        <p:spPr>
          <a:xfrm>
            <a:off x="5817170" y="4932436"/>
            <a:ext cx="1944240" cy="519485"/>
          </a:xfrm>
        </p:spPr>
        <p:txBody>
          <a:bodyPr anchor="b"/>
          <a:lstStyle>
            <a:lvl1pPr>
              <a:defRPr sz="1500" cap="all" baseline="0">
                <a:solidFill>
                  <a:schemeClr val="accent2"/>
                </a:solidFill>
              </a:defRPr>
            </a:lvl1pPr>
          </a:lstStyle>
          <a:p>
            <a:pPr lvl="0"/>
            <a:r>
              <a:rPr lang="da-DK" dirty="0"/>
              <a:t>TEKST</a:t>
            </a:r>
          </a:p>
        </p:txBody>
      </p:sp>
      <p:sp>
        <p:nvSpPr>
          <p:cNvPr id="28" name="Content Placeholder 2">
            <a:extLst>
              <a:ext uri="{FF2B5EF4-FFF2-40B4-BE49-F238E27FC236}">
                <a16:creationId xmlns:a16="http://schemas.microsoft.com/office/drawing/2014/main" id="{5891BDF7-6825-1346-AC61-EEDAFDAD5807}"/>
              </a:ext>
            </a:extLst>
          </p:cNvPr>
          <p:cNvSpPr>
            <a:spLocks noGrp="1"/>
          </p:cNvSpPr>
          <p:nvPr>
            <p:ph idx="21" hasCustomPrompt="1"/>
          </p:nvPr>
        </p:nvSpPr>
        <p:spPr>
          <a:xfrm>
            <a:off x="8232378" y="5610947"/>
            <a:ext cx="1944240" cy="1332799"/>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29" name="Pladsholder til tekst 21">
            <a:extLst>
              <a:ext uri="{FF2B5EF4-FFF2-40B4-BE49-F238E27FC236}">
                <a16:creationId xmlns:a16="http://schemas.microsoft.com/office/drawing/2014/main" id="{2BD01480-3F20-A740-889D-2BAE667F7E32}"/>
              </a:ext>
            </a:extLst>
          </p:cNvPr>
          <p:cNvSpPr>
            <a:spLocks noGrp="1"/>
          </p:cNvSpPr>
          <p:nvPr>
            <p:ph type="body" sz="quarter" idx="22" hasCustomPrompt="1"/>
          </p:nvPr>
        </p:nvSpPr>
        <p:spPr>
          <a:xfrm>
            <a:off x="8232378" y="4932436"/>
            <a:ext cx="1944240" cy="519485"/>
          </a:xfrm>
        </p:spPr>
        <p:txBody>
          <a:bodyPr anchor="b"/>
          <a:lstStyle>
            <a:lvl1pPr>
              <a:defRPr sz="1500" cap="all" baseline="0">
                <a:solidFill>
                  <a:schemeClr val="bg1"/>
                </a:solidFill>
              </a:defRPr>
            </a:lvl1pPr>
          </a:lstStyle>
          <a:p>
            <a:pPr lvl="0"/>
            <a:r>
              <a:rPr lang="da-DK" dirty="0"/>
              <a:t>TEKST</a:t>
            </a:r>
          </a:p>
        </p:txBody>
      </p:sp>
      <p:sp>
        <p:nvSpPr>
          <p:cNvPr id="4" name="Pladsholder til tekst 3">
            <a:extLst>
              <a:ext uri="{FF2B5EF4-FFF2-40B4-BE49-F238E27FC236}">
                <a16:creationId xmlns:a16="http://schemas.microsoft.com/office/drawing/2014/main" id="{D60F406E-E449-1247-B8A0-E158C3946518}"/>
              </a:ext>
            </a:extLst>
          </p:cNvPr>
          <p:cNvSpPr>
            <a:spLocks noGrp="1"/>
          </p:cNvSpPr>
          <p:nvPr>
            <p:ph type="body" sz="quarter" idx="23"/>
          </p:nvPr>
        </p:nvSpPr>
        <p:spPr>
          <a:xfrm>
            <a:off x="787400" y="1720171"/>
            <a:ext cx="9389218" cy="434975"/>
          </a:xfrm>
        </p:spPr>
        <p:txBody>
          <a:bodyPr/>
          <a:lstStyle>
            <a:lvl2pPr>
              <a:defRPr sz="950">
                <a:solidFill>
                  <a:schemeClr val="tx1"/>
                </a:solidFill>
              </a:defRPr>
            </a:lvl2pPr>
          </a:lstStyle>
          <a:p>
            <a:pPr lvl="0"/>
            <a:r>
              <a:rPr lang="da-DK" dirty="0"/>
              <a:t>Rediger teksttypografien i masteren</a:t>
            </a:r>
          </a:p>
          <a:p>
            <a:pPr lvl="1"/>
            <a:r>
              <a:rPr lang="da-DK" dirty="0"/>
              <a:t>Andet niveau</a:t>
            </a:r>
          </a:p>
        </p:txBody>
      </p:sp>
      <p:sp>
        <p:nvSpPr>
          <p:cNvPr id="21" name="Date_DateCustomA">
            <a:extLst>
              <a:ext uri="{FF2B5EF4-FFF2-40B4-BE49-F238E27FC236}">
                <a16:creationId xmlns:a16="http://schemas.microsoft.com/office/drawing/2014/main" id="{28F21640-42DE-3D45-885F-38E38BAA75D0}"/>
              </a:ext>
            </a:extLst>
          </p:cNvPr>
          <p:cNvSpPr>
            <a:spLocks noGrp="1"/>
          </p:cNvSpPr>
          <p:nvPr>
            <p:ph type="dt" sz="half" idx="2"/>
          </p:nvPr>
        </p:nvSpPr>
        <p:spPr>
          <a:xfrm>
            <a:off x="788156" y="524489"/>
            <a:ext cx="6195740" cy="198409"/>
          </a:xfrm>
          <a:prstGeom prst="rect">
            <a:avLst/>
          </a:prstGeom>
        </p:spPr>
        <p:txBody>
          <a:bodyPr vert="horz" lIns="0" tIns="0" rIns="0" bIns="0" rtlCol="0" anchor="t" anchorCtr="0"/>
          <a:lstStyle>
            <a:lvl1pPr algn="r">
              <a:defRPr sz="600">
                <a:solidFill>
                  <a:schemeClr val="tx1"/>
                </a:solidFill>
              </a:defRPr>
            </a:lvl1pPr>
          </a:lstStyle>
          <a:p>
            <a:endParaRPr lang="en-GB" dirty="0"/>
          </a:p>
        </p:txBody>
      </p:sp>
      <p:cxnSp>
        <p:nvCxnSpPr>
          <p:cNvPr id="23" name="Straight Connector 42">
            <a:extLst>
              <a:ext uri="{FF2B5EF4-FFF2-40B4-BE49-F238E27FC236}">
                <a16:creationId xmlns:a16="http://schemas.microsoft.com/office/drawing/2014/main" id="{65EB3013-4DAD-3A41-AE0E-4620B673350D}"/>
              </a:ext>
            </a:extLst>
          </p:cNvPr>
          <p:cNvCxnSpPr>
            <a:cxnSpLocks/>
          </p:cNvCxnSpPr>
          <p:nvPr userDrawn="1"/>
        </p:nvCxnSpPr>
        <p:spPr>
          <a:xfrm flipH="1">
            <a:off x="788158" y="438455"/>
            <a:ext cx="6195738"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836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e 2">
    <p:spTree>
      <p:nvGrpSpPr>
        <p:cNvPr id="1" name=""/>
        <p:cNvGrpSpPr/>
        <p:nvPr/>
      </p:nvGrpSpPr>
      <p:grpSpPr>
        <a:xfrm>
          <a:off x="0" y="0"/>
          <a:ext cx="0" cy="0"/>
          <a:chOff x="0" y="0"/>
          <a:chExt cx="0" cy="0"/>
        </a:xfrm>
      </p:grpSpPr>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7" name="Title 1">
            <a:extLst>
              <a:ext uri="{FF2B5EF4-FFF2-40B4-BE49-F238E27FC236}">
                <a16:creationId xmlns:a16="http://schemas.microsoft.com/office/drawing/2014/main" id="{5240D90E-5CBC-844D-B1B9-63F3DE622B84}"/>
              </a:ext>
            </a:extLst>
          </p:cNvPr>
          <p:cNvSpPr>
            <a:spLocks noGrp="1"/>
          </p:cNvSpPr>
          <p:nvPr>
            <p:ph type="title" hasCustomPrompt="1"/>
          </p:nvPr>
        </p:nvSpPr>
        <p:spPr>
          <a:xfrm>
            <a:off x="788157" y="1003714"/>
            <a:ext cx="9358455" cy="602918"/>
          </a:xfrm>
        </p:spPr>
        <p:txBody>
          <a:bodyPr anchor="b"/>
          <a:lstStyle>
            <a:lvl1pPr>
              <a:defRPr baseline="0"/>
            </a:lvl1pPr>
          </a:lstStyle>
          <a:p>
            <a:r>
              <a:rPr lang="da-DK" dirty="0"/>
              <a:t>Tekst</a:t>
            </a:r>
          </a:p>
        </p:txBody>
      </p:sp>
      <p:sp>
        <p:nvSpPr>
          <p:cNvPr id="4" name="Pladsholder til tekst 3">
            <a:extLst>
              <a:ext uri="{FF2B5EF4-FFF2-40B4-BE49-F238E27FC236}">
                <a16:creationId xmlns:a16="http://schemas.microsoft.com/office/drawing/2014/main" id="{D60F406E-E449-1247-B8A0-E158C3946518}"/>
              </a:ext>
            </a:extLst>
          </p:cNvPr>
          <p:cNvSpPr>
            <a:spLocks noGrp="1"/>
          </p:cNvSpPr>
          <p:nvPr>
            <p:ph type="body" sz="quarter" idx="23"/>
          </p:nvPr>
        </p:nvSpPr>
        <p:spPr>
          <a:xfrm>
            <a:off x="787400" y="1720171"/>
            <a:ext cx="9389218" cy="434975"/>
          </a:xfrm>
        </p:spPr>
        <p:txBody>
          <a:bodyPr/>
          <a:lstStyle>
            <a:lvl2pPr>
              <a:defRPr sz="950">
                <a:solidFill>
                  <a:schemeClr val="tx1"/>
                </a:solidFill>
              </a:defRPr>
            </a:lvl2pPr>
          </a:lstStyle>
          <a:p>
            <a:pPr lvl="0"/>
            <a:r>
              <a:rPr lang="da-DK"/>
              <a:t>Rediger teksttypografien i masteren</a:t>
            </a:r>
          </a:p>
          <a:p>
            <a:pPr lvl="1"/>
            <a:r>
              <a:rPr lang="da-DK"/>
              <a:t>Andet niveau</a:t>
            </a:r>
          </a:p>
        </p:txBody>
      </p:sp>
      <p:sp>
        <p:nvSpPr>
          <p:cNvPr id="21" name="Pladsholder til billede 2">
            <a:extLst>
              <a:ext uri="{FF2B5EF4-FFF2-40B4-BE49-F238E27FC236}">
                <a16:creationId xmlns:a16="http://schemas.microsoft.com/office/drawing/2014/main" id="{6F31273C-7CB8-204C-8574-14A46E08C65F}"/>
              </a:ext>
            </a:extLst>
          </p:cNvPr>
          <p:cNvSpPr>
            <a:spLocks noGrp="1" noChangeAspect="1"/>
          </p:cNvSpPr>
          <p:nvPr>
            <p:ph type="pic" sz="quarter" idx="36"/>
          </p:nvPr>
        </p:nvSpPr>
        <p:spPr>
          <a:xfrm>
            <a:off x="5656230" y="2382100"/>
            <a:ext cx="2266122" cy="2220982"/>
          </a:xfrm>
          <a:solidFill>
            <a:schemeClr val="bg1">
              <a:lumMod val="85000"/>
            </a:schemeClr>
          </a:solidFill>
        </p:spPr>
        <p:txBody>
          <a:bodyPr anchor="ctr"/>
          <a:lstStyle>
            <a:lvl1pPr algn="ctr">
              <a:defRPr/>
            </a:lvl1pPr>
          </a:lstStyle>
          <a:p>
            <a:r>
              <a:rPr lang="da-DK"/>
              <a:t>Klik på ikonet for at tilføje et billede</a:t>
            </a:r>
            <a:endParaRPr lang="da-DK" dirty="0"/>
          </a:p>
        </p:txBody>
      </p:sp>
      <p:sp>
        <p:nvSpPr>
          <p:cNvPr id="23" name="Content Placeholder 2">
            <a:extLst>
              <a:ext uri="{FF2B5EF4-FFF2-40B4-BE49-F238E27FC236}">
                <a16:creationId xmlns:a16="http://schemas.microsoft.com/office/drawing/2014/main" id="{7339EAA0-3D75-9448-A108-81D2382A1627}"/>
              </a:ext>
            </a:extLst>
          </p:cNvPr>
          <p:cNvSpPr>
            <a:spLocks noGrp="1"/>
          </p:cNvSpPr>
          <p:nvPr>
            <p:ph idx="37" hasCustomPrompt="1"/>
          </p:nvPr>
        </p:nvSpPr>
        <p:spPr>
          <a:xfrm>
            <a:off x="5850125" y="3185800"/>
            <a:ext cx="1944240" cy="1241822"/>
          </a:xfrm>
        </p:spPr>
        <p:txBody>
          <a:bodyPr numCol="1" spcCol="216000"/>
          <a:lstStyle>
            <a:lvl1pPr>
              <a:defRPr>
                <a:solidFill>
                  <a:schemeClr val="accent2"/>
                </a:solidFill>
              </a:defRPr>
            </a:lvl1pPr>
            <a:lvl2pPr>
              <a:buNone/>
              <a:defRPr>
                <a:solidFill>
                  <a:schemeClr val="accent2"/>
                </a:solidFill>
              </a:defRPr>
            </a:lvl2pPr>
          </a:lstStyle>
          <a:p>
            <a:pPr lvl="0"/>
            <a:r>
              <a:rPr lang="da-DK" dirty="0"/>
              <a:t>Klik for at indsætte brødtekst</a:t>
            </a:r>
          </a:p>
          <a:p>
            <a:pPr lvl="1"/>
            <a:endParaRPr lang="da-DK" dirty="0"/>
          </a:p>
        </p:txBody>
      </p:sp>
      <p:sp>
        <p:nvSpPr>
          <p:cNvPr id="32" name="Pladsholder til tekst 21">
            <a:extLst>
              <a:ext uri="{FF2B5EF4-FFF2-40B4-BE49-F238E27FC236}">
                <a16:creationId xmlns:a16="http://schemas.microsoft.com/office/drawing/2014/main" id="{E1D6285A-B46C-284F-BA1F-E7BF7999670B}"/>
              </a:ext>
            </a:extLst>
          </p:cNvPr>
          <p:cNvSpPr>
            <a:spLocks noGrp="1"/>
          </p:cNvSpPr>
          <p:nvPr>
            <p:ph type="body" sz="quarter" idx="38" hasCustomPrompt="1"/>
          </p:nvPr>
        </p:nvSpPr>
        <p:spPr>
          <a:xfrm>
            <a:off x="5850125" y="2555414"/>
            <a:ext cx="1944240" cy="519485"/>
          </a:xfrm>
        </p:spPr>
        <p:txBody>
          <a:bodyPr anchor="b"/>
          <a:lstStyle>
            <a:lvl1pPr>
              <a:defRPr sz="1500" cap="all" baseline="0">
                <a:solidFill>
                  <a:schemeClr val="accent2"/>
                </a:solidFill>
              </a:defRPr>
            </a:lvl1pPr>
          </a:lstStyle>
          <a:p>
            <a:pPr lvl="0"/>
            <a:r>
              <a:rPr lang="da-DK" dirty="0"/>
              <a:t>TEKST</a:t>
            </a:r>
          </a:p>
        </p:txBody>
      </p:sp>
      <p:sp>
        <p:nvSpPr>
          <p:cNvPr id="33" name="Pladsholder til billede 2">
            <a:extLst>
              <a:ext uri="{FF2B5EF4-FFF2-40B4-BE49-F238E27FC236}">
                <a16:creationId xmlns:a16="http://schemas.microsoft.com/office/drawing/2014/main" id="{096AED41-2271-3F4C-97D9-08F7F9BF053F}"/>
              </a:ext>
            </a:extLst>
          </p:cNvPr>
          <p:cNvSpPr>
            <a:spLocks noGrp="1" noChangeAspect="1"/>
          </p:cNvSpPr>
          <p:nvPr>
            <p:ph type="pic" sz="quarter" idx="39"/>
          </p:nvPr>
        </p:nvSpPr>
        <p:spPr>
          <a:xfrm>
            <a:off x="5656230" y="4828521"/>
            <a:ext cx="2266122" cy="2220982"/>
          </a:xfrm>
          <a:solidFill>
            <a:schemeClr val="bg1">
              <a:lumMod val="85000"/>
            </a:schemeClr>
          </a:solidFill>
        </p:spPr>
        <p:txBody>
          <a:bodyPr anchor="ctr"/>
          <a:lstStyle>
            <a:lvl1pPr algn="ctr">
              <a:defRPr/>
            </a:lvl1pPr>
          </a:lstStyle>
          <a:p>
            <a:r>
              <a:rPr lang="da-DK"/>
              <a:t>Klik på ikonet for at tilføje et billede</a:t>
            </a:r>
            <a:endParaRPr lang="da-DK" dirty="0"/>
          </a:p>
        </p:txBody>
      </p:sp>
      <p:sp>
        <p:nvSpPr>
          <p:cNvPr id="36" name="Pladsholder til billede 2">
            <a:extLst>
              <a:ext uri="{FF2B5EF4-FFF2-40B4-BE49-F238E27FC236}">
                <a16:creationId xmlns:a16="http://schemas.microsoft.com/office/drawing/2014/main" id="{B8B5BC69-DF6F-DB4A-ABA0-F74BC2A757F4}"/>
              </a:ext>
            </a:extLst>
          </p:cNvPr>
          <p:cNvSpPr>
            <a:spLocks noGrp="1" noChangeAspect="1"/>
          </p:cNvSpPr>
          <p:nvPr>
            <p:ph type="pic" sz="quarter" idx="42"/>
          </p:nvPr>
        </p:nvSpPr>
        <p:spPr>
          <a:xfrm>
            <a:off x="8118694" y="2382100"/>
            <a:ext cx="2266122" cy="2220982"/>
          </a:xfrm>
          <a:solidFill>
            <a:schemeClr val="bg1">
              <a:lumMod val="85000"/>
            </a:schemeClr>
          </a:solidFill>
        </p:spPr>
        <p:txBody>
          <a:bodyPr anchor="ctr"/>
          <a:lstStyle>
            <a:lvl1pPr algn="ctr">
              <a:defRPr/>
            </a:lvl1pPr>
          </a:lstStyle>
          <a:p>
            <a:r>
              <a:rPr lang="da-DK"/>
              <a:t>Klik på ikonet for at tilføje et billede</a:t>
            </a:r>
            <a:endParaRPr lang="da-DK" dirty="0"/>
          </a:p>
        </p:txBody>
      </p:sp>
      <p:sp>
        <p:nvSpPr>
          <p:cNvPr id="39" name="Pladsholder til billede 2">
            <a:extLst>
              <a:ext uri="{FF2B5EF4-FFF2-40B4-BE49-F238E27FC236}">
                <a16:creationId xmlns:a16="http://schemas.microsoft.com/office/drawing/2014/main" id="{3E978D56-912D-7A4F-AFA3-02F013149D50}"/>
              </a:ext>
            </a:extLst>
          </p:cNvPr>
          <p:cNvSpPr>
            <a:spLocks noGrp="1" noChangeAspect="1"/>
          </p:cNvSpPr>
          <p:nvPr>
            <p:ph type="pic" sz="quarter" idx="45"/>
          </p:nvPr>
        </p:nvSpPr>
        <p:spPr>
          <a:xfrm>
            <a:off x="8126714" y="4828521"/>
            <a:ext cx="2266122" cy="2220982"/>
          </a:xfrm>
          <a:solidFill>
            <a:schemeClr val="bg1">
              <a:lumMod val="85000"/>
            </a:schemeClr>
          </a:solidFill>
        </p:spPr>
        <p:txBody>
          <a:bodyPr anchor="ctr"/>
          <a:lstStyle>
            <a:lvl1pPr algn="ctr">
              <a:defRPr/>
            </a:lvl1pPr>
          </a:lstStyle>
          <a:p>
            <a:r>
              <a:rPr lang="da-DK"/>
              <a:t>Klik på ikonet for at tilføje et billede</a:t>
            </a:r>
            <a:endParaRPr lang="da-DK" dirty="0"/>
          </a:p>
        </p:txBody>
      </p:sp>
      <p:sp>
        <p:nvSpPr>
          <p:cNvPr id="40" name="Content Placeholder 2">
            <a:extLst>
              <a:ext uri="{FF2B5EF4-FFF2-40B4-BE49-F238E27FC236}">
                <a16:creationId xmlns:a16="http://schemas.microsoft.com/office/drawing/2014/main" id="{BA19DD12-A916-3E4C-8937-83D479757D22}"/>
              </a:ext>
            </a:extLst>
          </p:cNvPr>
          <p:cNvSpPr>
            <a:spLocks noGrp="1"/>
          </p:cNvSpPr>
          <p:nvPr>
            <p:ph idx="46" hasCustomPrompt="1"/>
          </p:nvPr>
        </p:nvSpPr>
        <p:spPr>
          <a:xfrm>
            <a:off x="8320609" y="5632221"/>
            <a:ext cx="1944240" cy="1241822"/>
          </a:xfrm>
        </p:spPr>
        <p:txBody>
          <a:bodyPr numCol="1" spcCol="216000"/>
          <a:lstStyle>
            <a:lvl1pPr>
              <a:defRPr>
                <a:solidFill>
                  <a:schemeClr val="accent2"/>
                </a:solidFill>
              </a:defRPr>
            </a:lvl1pPr>
            <a:lvl2pPr>
              <a:buNone/>
              <a:defRPr>
                <a:solidFill>
                  <a:schemeClr val="accent2"/>
                </a:solidFill>
              </a:defRPr>
            </a:lvl2pPr>
          </a:lstStyle>
          <a:p>
            <a:pPr lvl="0"/>
            <a:r>
              <a:rPr lang="da-DK" dirty="0"/>
              <a:t>Klik for at indsætte brødtekst</a:t>
            </a:r>
          </a:p>
          <a:p>
            <a:pPr lvl="1"/>
            <a:endParaRPr lang="da-DK" dirty="0"/>
          </a:p>
        </p:txBody>
      </p:sp>
      <p:sp>
        <p:nvSpPr>
          <p:cNvPr id="41" name="Pladsholder til tekst 21">
            <a:extLst>
              <a:ext uri="{FF2B5EF4-FFF2-40B4-BE49-F238E27FC236}">
                <a16:creationId xmlns:a16="http://schemas.microsoft.com/office/drawing/2014/main" id="{4AB7FE24-5AC6-B54D-91EA-37C9C2C39987}"/>
              </a:ext>
            </a:extLst>
          </p:cNvPr>
          <p:cNvSpPr>
            <a:spLocks noGrp="1"/>
          </p:cNvSpPr>
          <p:nvPr>
            <p:ph type="body" sz="quarter" idx="47" hasCustomPrompt="1"/>
          </p:nvPr>
        </p:nvSpPr>
        <p:spPr>
          <a:xfrm>
            <a:off x="8320609" y="5001835"/>
            <a:ext cx="1944240" cy="519485"/>
          </a:xfrm>
        </p:spPr>
        <p:txBody>
          <a:bodyPr anchor="b"/>
          <a:lstStyle>
            <a:lvl1pPr>
              <a:defRPr sz="1500" cap="all" baseline="0">
                <a:solidFill>
                  <a:schemeClr val="accent2"/>
                </a:solidFill>
              </a:defRPr>
            </a:lvl1pPr>
          </a:lstStyle>
          <a:p>
            <a:pPr lvl="0"/>
            <a:r>
              <a:rPr lang="da-DK" dirty="0"/>
              <a:t>TEKST</a:t>
            </a:r>
          </a:p>
        </p:txBody>
      </p:sp>
      <p:sp>
        <p:nvSpPr>
          <p:cNvPr id="17" name="Pladsholder til billede 2">
            <a:extLst>
              <a:ext uri="{FF2B5EF4-FFF2-40B4-BE49-F238E27FC236}">
                <a16:creationId xmlns:a16="http://schemas.microsoft.com/office/drawing/2014/main" id="{50F81DC4-C125-A140-AEBE-FF365466D3D0}"/>
              </a:ext>
            </a:extLst>
          </p:cNvPr>
          <p:cNvSpPr>
            <a:spLocks noGrp="1" noChangeAspect="1"/>
          </p:cNvSpPr>
          <p:nvPr>
            <p:ph type="pic" sz="quarter" idx="48"/>
          </p:nvPr>
        </p:nvSpPr>
        <p:spPr>
          <a:xfrm>
            <a:off x="766298" y="2382099"/>
            <a:ext cx="4747652" cy="4653081"/>
          </a:xfrm>
          <a:solidFill>
            <a:schemeClr val="bg1">
              <a:lumMod val="85000"/>
            </a:schemeClr>
          </a:solidFill>
        </p:spPr>
        <p:txBody>
          <a:bodyPr anchor="ctr"/>
          <a:lstStyle>
            <a:lvl1pPr algn="ctr">
              <a:defRPr/>
            </a:lvl1pPr>
          </a:lstStyle>
          <a:p>
            <a:r>
              <a:rPr lang="da-DK"/>
              <a:t>Klik på ikonet for at tilføje et billede</a:t>
            </a:r>
            <a:endParaRPr lang="da-DK" dirty="0"/>
          </a:p>
        </p:txBody>
      </p:sp>
      <p:sp>
        <p:nvSpPr>
          <p:cNvPr id="18" name="Tekstfelt 17">
            <a:extLst>
              <a:ext uri="{FF2B5EF4-FFF2-40B4-BE49-F238E27FC236}">
                <a16:creationId xmlns:a16="http://schemas.microsoft.com/office/drawing/2014/main" id="{36D5D725-5BAF-9443-92D5-10D2E56E9D2F}"/>
              </a:ext>
            </a:extLst>
          </p:cNvPr>
          <p:cNvSpPr txBox="1"/>
          <p:nvPr userDrawn="1"/>
        </p:nvSpPr>
        <p:spPr>
          <a:xfrm>
            <a:off x="11488386" y="1786399"/>
            <a:ext cx="3567626" cy="3231654"/>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Her kan du ændre en baggrund til billeder eller farver. Vær altid opmærksom på at det samlede udtryk skal være roligt og overskueligt.</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Eks. Hvis du vælger at sætte billeder ind i 3 felter, så vælg en rolig farve som ikke forstyrrer de 2 andre felter. </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Find Energinet billeder i billeddatabasen </a:t>
            </a:r>
            <a:r>
              <a:rPr lang="da-DK" sz="1500" b="0" kern="1200" dirty="0" err="1">
                <a:solidFill>
                  <a:schemeClr val="tx1">
                    <a:lumMod val="65000"/>
                    <a:lumOff val="35000"/>
                  </a:schemeClr>
                </a:solidFill>
                <a:effectLst/>
                <a:latin typeface="+mn-lt"/>
                <a:ea typeface="+mn-ea"/>
                <a:cs typeface="+mn-cs"/>
              </a:rPr>
              <a:t>Cumulus</a:t>
            </a:r>
            <a:r>
              <a:rPr lang="da-DK" sz="1500" b="0" kern="1200" dirty="0">
                <a:solidFill>
                  <a:schemeClr val="tx1">
                    <a:lumMod val="65000"/>
                    <a:lumOff val="35000"/>
                  </a:schemeClr>
                </a:solidFill>
                <a:effectLst/>
                <a:latin typeface="+mn-lt"/>
                <a:ea typeface="+mn-ea"/>
                <a:cs typeface="+mn-cs"/>
              </a:rPr>
              <a:t> </a:t>
            </a:r>
            <a:r>
              <a:rPr lang="da-DK" sz="1400" b="0" kern="1200" dirty="0">
                <a:solidFill>
                  <a:schemeClr val="tx1">
                    <a:lumMod val="65000"/>
                    <a:lumOff val="35000"/>
                  </a:schemeClr>
                </a:solidFill>
                <a:effectLst/>
                <a:latin typeface="+mn-lt"/>
                <a:ea typeface="+mn-ea"/>
                <a:cs typeface="+mn-cs"/>
              </a:rPr>
              <a:t>(</a:t>
            </a:r>
            <a:r>
              <a:rPr lang="da-DK" sz="1400" b="0" kern="1200" dirty="0" err="1">
                <a:solidFill>
                  <a:schemeClr val="tx1">
                    <a:lumMod val="65000"/>
                    <a:lumOff val="35000"/>
                  </a:schemeClr>
                </a:solidFill>
                <a:effectLst/>
                <a:latin typeface="+mn-lt"/>
                <a:ea typeface="+mn-ea"/>
                <a:cs typeface="+mn-cs"/>
              </a:rPr>
              <a:t>InSite</a:t>
            </a:r>
            <a:r>
              <a:rPr lang="da-DK" sz="1400" b="0" kern="1200" dirty="0" err="1">
                <a:solidFill>
                  <a:schemeClr val="tx1">
                    <a:lumMod val="65000"/>
                    <a:lumOff val="35000"/>
                  </a:schemeClr>
                </a:solidFill>
                <a:effectLst/>
                <a:latin typeface="+mn-lt"/>
                <a:ea typeface="+mn-ea"/>
                <a:cs typeface="+mn-cs"/>
                <a:sym typeface="Wingdings" panose="05000000000000000000" pitchFamily="2" charset="2"/>
              </a:rPr>
              <a:t></a:t>
            </a:r>
            <a:r>
              <a:rPr lang="da-DK" sz="1400" b="0" kern="1200" dirty="0" err="1">
                <a:solidFill>
                  <a:schemeClr val="tx1">
                    <a:lumMod val="65000"/>
                    <a:lumOff val="35000"/>
                  </a:schemeClr>
                </a:solidFill>
                <a:effectLst/>
                <a:latin typeface="+mn-lt"/>
                <a:ea typeface="+mn-ea"/>
                <a:cs typeface="+mn-cs"/>
              </a:rPr>
              <a:t>Værktøjer</a:t>
            </a:r>
            <a:r>
              <a:rPr lang="da-DK" sz="1400" b="0" kern="1200" dirty="0" err="1">
                <a:solidFill>
                  <a:schemeClr val="tx1">
                    <a:lumMod val="65000"/>
                    <a:lumOff val="35000"/>
                  </a:schemeClr>
                </a:solidFill>
                <a:effectLst/>
                <a:latin typeface="+mn-lt"/>
                <a:ea typeface="+mn-ea"/>
                <a:cs typeface="+mn-cs"/>
                <a:sym typeface="Wingdings" panose="05000000000000000000" pitchFamily="2" charset="2"/>
              </a:rPr>
              <a:t>K</a:t>
            </a:r>
            <a:r>
              <a:rPr lang="da-DK" sz="1400" b="0" kern="1200" dirty="0" err="1">
                <a:solidFill>
                  <a:schemeClr val="tx1">
                    <a:lumMod val="65000"/>
                    <a:lumOff val="35000"/>
                  </a:schemeClr>
                </a:solidFill>
                <a:effectLst/>
                <a:latin typeface="+mn-lt"/>
                <a:ea typeface="+mn-ea"/>
                <a:cs typeface="+mn-cs"/>
              </a:rPr>
              <a:t>ommunikation</a:t>
            </a:r>
            <a:r>
              <a:rPr lang="da-DK" sz="1400" b="0" kern="1200" dirty="0">
                <a:solidFill>
                  <a:schemeClr val="tx1">
                    <a:lumMod val="65000"/>
                    <a:lumOff val="35000"/>
                  </a:schemeClr>
                </a:solidFill>
                <a:effectLst/>
                <a:latin typeface="+mn-lt"/>
                <a:ea typeface="+mn-ea"/>
                <a:cs typeface="+mn-cs"/>
              </a:rPr>
              <a:t>).</a:t>
            </a: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Brug altid Energinets farvetema (den øverste linje i farvepaletten).</a:t>
            </a:r>
          </a:p>
        </p:txBody>
      </p:sp>
      <p:sp>
        <p:nvSpPr>
          <p:cNvPr id="19" name="Venstre klammeparentes 18">
            <a:extLst>
              <a:ext uri="{FF2B5EF4-FFF2-40B4-BE49-F238E27FC236}">
                <a16:creationId xmlns:a16="http://schemas.microsoft.com/office/drawing/2014/main" id="{605695B6-7F05-994D-A9CE-6BED8A7994A6}"/>
              </a:ext>
            </a:extLst>
          </p:cNvPr>
          <p:cNvSpPr/>
          <p:nvPr userDrawn="1"/>
        </p:nvSpPr>
        <p:spPr>
          <a:xfrm>
            <a:off x="10946283" y="1396181"/>
            <a:ext cx="534084" cy="5653321"/>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0" name="Date_DateCustomA">
            <a:extLst>
              <a:ext uri="{FF2B5EF4-FFF2-40B4-BE49-F238E27FC236}">
                <a16:creationId xmlns:a16="http://schemas.microsoft.com/office/drawing/2014/main" id="{DB0F4D9E-9121-934C-84B3-316CCF2771C6}"/>
              </a:ext>
            </a:extLst>
          </p:cNvPr>
          <p:cNvSpPr>
            <a:spLocks noGrp="1"/>
          </p:cNvSpPr>
          <p:nvPr>
            <p:ph type="dt" sz="half" idx="2"/>
          </p:nvPr>
        </p:nvSpPr>
        <p:spPr>
          <a:xfrm>
            <a:off x="788156" y="524489"/>
            <a:ext cx="6195740" cy="198409"/>
          </a:xfrm>
          <a:prstGeom prst="rect">
            <a:avLst/>
          </a:prstGeom>
        </p:spPr>
        <p:txBody>
          <a:bodyPr vert="horz" lIns="0" tIns="0" rIns="0" bIns="0" rtlCol="0" anchor="t" anchorCtr="0"/>
          <a:lstStyle>
            <a:lvl1pPr algn="r">
              <a:defRPr sz="600">
                <a:solidFill>
                  <a:schemeClr val="tx1"/>
                </a:solidFill>
              </a:defRPr>
            </a:lvl1pPr>
          </a:lstStyle>
          <a:p>
            <a:endParaRPr lang="en-GB" dirty="0"/>
          </a:p>
        </p:txBody>
      </p:sp>
      <p:cxnSp>
        <p:nvCxnSpPr>
          <p:cNvPr id="22" name="Straight Connector 42">
            <a:extLst>
              <a:ext uri="{FF2B5EF4-FFF2-40B4-BE49-F238E27FC236}">
                <a16:creationId xmlns:a16="http://schemas.microsoft.com/office/drawing/2014/main" id="{D7AA83C8-8D78-454E-889F-B4941642E042}"/>
              </a:ext>
            </a:extLst>
          </p:cNvPr>
          <p:cNvCxnSpPr>
            <a:cxnSpLocks/>
          </p:cNvCxnSpPr>
          <p:nvPr userDrawn="1"/>
        </p:nvCxnSpPr>
        <p:spPr>
          <a:xfrm flipH="1">
            <a:off x="788158" y="438455"/>
            <a:ext cx="6195738"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uppe 25">
            <a:extLst>
              <a:ext uri="{FF2B5EF4-FFF2-40B4-BE49-F238E27FC236}">
                <a16:creationId xmlns:a16="http://schemas.microsoft.com/office/drawing/2014/main" id="{C9555165-2B39-B44B-8A5F-9D59028C1568}"/>
              </a:ext>
            </a:extLst>
          </p:cNvPr>
          <p:cNvGrpSpPr/>
          <p:nvPr userDrawn="1"/>
        </p:nvGrpSpPr>
        <p:grpSpPr>
          <a:xfrm>
            <a:off x="11414198" y="5230210"/>
            <a:ext cx="3325531" cy="1418354"/>
            <a:chOff x="11421957" y="4555480"/>
            <a:chExt cx="3325531" cy="1418354"/>
          </a:xfrm>
        </p:grpSpPr>
        <p:pic>
          <p:nvPicPr>
            <p:cNvPr id="27" name="Billede 26">
              <a:extLst>
                <a:ext uri="{FF2B5EF4-FFF2-40B4-BE49-F238E27FC236}">
                  <a16:creationId xmlns:a16="http://schemas.microsoft.com/office/drawing/2014/main" id="{7E43979E-12C3-DC42-A3E5-0CD5353B54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8" r="2902"/>
            <a:stretch/>
          </p:blipFill>
          <p:spPr>
            <a:xfrm>
              <a:off x="11421957" y="4555480"/>
              <a:ext cx="1410492" cy="1418354"/>
            </a:xfrm>
            <a:prstGeom prst="rect">
              <a:avLst/>
            </a:prstGeom>
          </p:spPr>
        </p:pic>
        <p:sp>
          <p:nvSpPr>
            <p:cNvPr id="28" name="Halvramme 27">
              <a:extLst>
                <a:ext uri="{FF2B5EF4-FFF2-40B4-BE49-F238E27FC236}">
                  <a16:creationId xmlns:a16="http://schemas.microsoft.com/office/drawing/2014/main" id="{688716B5-C62D-6F4F-B7A8-FB7FEEB554A4}"/>
                </a:ext>
              </a:extLst>
            </p:cNvPr>
            <p:cNvSpPr/>
            <p:nvPr userDrawn="1"/>
          </p:nvSpPr>
          <p:spPr>
            <a:xfrm rot="18900000">
              <a:off x="12906045" y="4746298"/>
              <a:ext cx="130576" cy="130576"/>
            </a:xfrm>
            <a:prstGeom prst="halfFrame">
              <a:avLst>
                <a:gd name="adj1" fmla="val 1701"/>
                <a:gd name="adj2" fmla="val 1774"/>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solidFill>
                  <a:schemeClr val="tx1"/>
                </a:solidFill>
              </a:endParaRPr>
            </a:p>
          </p:txBody>
        </p:sp>
        <p:sp>
          <p:nvSpPr>
            <p:cNvPr id="29" name="Halvramme 28">
              <a:extLst>
                <a:ext uri="{FF2B5EF4-FFF2-40B4-BE49-F238E27FC236}">
                  <a16:creationId xmlns:a16="http://schemas.microsoft.com/office/drawing/2014/main" id="{C822AABF-8526-4148-8D60-AD6EF217D485}"/>
                </a:ext>
              </a:extLst>
            </p:cNvPr>
            <p:cNvSpPr/>
            <p:nvPr userDrawn="1"/>
          </p:nvSpPr>
          <p:spPr>
            <a:xfrm rot="18900000">
              <a:off x="13023519" y="4746298"/>
              <a:ext cx="130576" cy="130576"/>
            </a:xfrm>
            <a:prstGeom prst="halfFrame">
              <a:avLst>
                <a:gd name="adj1" fmla="val 1701"/>
                <a:gd name="adj2" fmla="val 1774"/>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solidFill>
                  <a:schemeClr val="tx1"/>
                </a:solidFill>
              </a:endParaRPr>
            </a:p>
          </p:txBody>
        </p:sp>
        <p:cxnSp>
          <p:nvCxnSpPr>
            <p:cNvPr id="34" name="Lige forbindelse 33">
              <a:extLst>
                <a:ext uri="{FF2B5EF4-FFF2-40B4-BE49-F238E27FC236}">
                  <a16:creationId xmlns:a16="http://schemas.microsoft.com/office/drawing/2014/main" id="{C225EED1-5F8B-1840-B92D-D90972A023B7}"/>
                </a:ext>
              </a:extLst>
            </p:cNvPr>
            <p:cNvCxnSpPr>
              <a:cxnSpLocks/>
            </p:cNvCxnSpPr>
            <p:nvPr userDrawn="1"/>
          </p:nvCxnSpPr>
          <p:spPr>
            <a:xfrm>
              <a:off x="11421957" y="5703847"/>
              <a:ext cx="1410492" cy="269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Lige forbindelse 34">
              <a:extLst>
                <a:ext uri="{FF2B5EF4-FFF2-40B4-BE49-F238E27FC236}">
                  <a16:creationId xmlns:a16="http://schemas.microsoft.com/office/drawing/2014/main" id="{6AEFA775-B259-974B-A2CA-596F79507E74}"/>
                </a:ext>
              </a:extLst>
            </p:cNvPr>
            <p:cNvCxnSpPr>
              <a:cxnSpLocks/>
            </p:cNvCxnSpPr>
            <p:nvPr userDrawn="1"/>
          </p:nvCxnSpPr>
          <p:spPr>
            <a:xfrm flipV="1">
              <a:off x="11441910" y="5703847"/>
              <a:ext cx="1390539" cy="24111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kstfelt 36">
              <a:extLst>
                <a:ext uri="{FF2B5EF4-FFF2-40B4-BE49-F238E27FC236}">
                  <a16:creationId xmlns:a16="http://schemas.microsoft.com/office/drawing/2014/main" id="{0A892019-5B9F-6B44-8C84-D891806049EC}"/>
                </a:ext>
              </a:extLst>
            </p:cNvPr>
            <p:cNvSpPr txBox="1"/>
            <p:nvPr userDrawn="1"/>
          </p:nvSpPr>
          <p:spPr>
            <a:xfrm>
              <a:off x="12954771" y="5701115"/>
              <a:ext cx="1792717" cy="230832"/>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Brug aldrig disse farver</a:t>
              </a:r>
            </a:p>
          </p:txBody>
        </p:sp>
        <p:sp>
          <p:nvSpPr>
            <p:cNvPr id="38" name="Tekstfelt 37">
              <a:extLst>
                <a:ext uri="{FF2B5EF4-FFF2-40B4-BE49-F238E27FC236}">
                  <a16:creationId xmlns:a16="http://schemas.microsoft.com/office/drawing/2014/main" id="{3457BC77-930B-3441-A450-80E26D0F2187}"/>
                </a:ext>
              </a:extLst>
            </p:cNvPr>
            <p:cNvSpPr txBox="1"/>
            <p:nvPr userDrawn="1"/>
          </p:nvSpPr>
          <p:spPr>
            <a:xfrm>
              <a:off x="13175563" y="4702526"/>
              <a:ext cx="880549" cy="230832"/>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Farvetema</a:t>
              </a:r>
            </a:p>
          </p:txBody>
        </p:sp>
      </p:grpSp>
    </p:spTree>
    <p:extLst>
      <p:ext uri="{BB962C8B-B14F-4D97-AF65-F5344CB8AC3E}">
        <p14:creationId xmlns:p14="http://schemas.microsoft.com/office/powerpoint/2010/main" val="1517255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e 3">
    <p:spTree>
      <p:nvGrpSpPr>
        <p:cNvPr id="1" name=""/>
        <p:cNvGrpSpPr/>
        <p:nvPr/>
      </p:nvGrpSpPr>
      <p:grpSpPr>
        <a:xfrm>
          <a:off x="0" y="0"/>
          <a:ext cx="0" cy="0"/>
          <a:chOff x="0" y="0"/>
          <a:chExt cx="0" cy="0"/>
        </a:xfrm>
      </p:grpSpPr>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7" name="Title 1">
            <a:extLst>
              <a:ext uri="{FF2B5EF4-FFF2-40B4-BE49-F238E27FC236}">
                <a16:creationId xmlns:a16="http://schemas.microsoft.com/office/drawing/2014/main" id="{5240D90E-5CBC-844D-B1B9-63F3DE622B84}"/>
              </a:ext>
            </a:extLst>
          </p:cNvPr>
          <p:cNvSpPr>
            <a:spLocks noGrp="1"/>
          </p:cNvSpPr>
          <p:nvPr>
            <p:ph type="title" hasCustomPrompt="1"/>
          </p:nvPr>
        </p:nvSpPr>
        <p:spPr>
          <a:xfrm>
            <a:off x="788157" y="1426620"/>
            <a:ext cx="9358455" cy="602918"/>
          </a:xfrm>
        </p:spPr>
        <p:txBody>
          <a:bodyPr anchor="b"/>
          <a:lstStyle>
            <a:lvl1pPr>
              <a:defRPr baseline="0"/>
            </a:lvl1pPr>
          </a:lstStyle>
          <a:p>
            <a:r>
              <a:rPr lang="da-DK" dirty="0"/>
              <a:t>Tekst</a:t>
            </a:r>
          </a:p>
        </p:txBody>
      </p:sp>
      <p:sp>
        <p:nvSpPr>
          <p:cNvPr id="19" name="Rektangel 18">
            <a:extLst>
              <a:ext uri="{FF2B5EF4-FFF2-40B4-BE49-F238E27FC236}">
                <a16:creationId xmlns:a16="http://schemas.microsoft.com/office/drawing/2014/main" id="{C0AE32B9-DCBF-9745-A520-6BBA07CCE631}"/>
              </a:ext>
            </a:extLst>
          </p:cNvPr>
          <p:cNvSpPr/>
          <p:nvPr userDrawn="1"/>
        </p:nvSpPr>
        <p:spPr>
          <a:xfrm>
            <a:off x="805933" y="2236305"/>
            <a:ext cx="2980875" cy="2295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9" name="Rektangel 38">
            <a:extLst>
              <a:ext uri="{FF2B5EF4-FFF2-40B4-BE49-F238E27FC236}">
                <a16:creationId xmlns:a16="http://schemas.microsoft.com/office/drawing/2014/main" id="{F4905F9B-46BE-1247-9ED2-6A22F161A602}"/>
              </a:ext>
            </a:extLst>
          </p:cNvPr>
          <p:cNvSpPr/>
          <p:nvPr userDrawn="1"/>
        </p:nvSpPr>
        <p:spPr>
          <a:xfrm>
            <a:off x="3976515" y="2236305"/>
            <a:ext cx="2980875" cy="2295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40" name="Rektangel 39">
            <a:extLst>
              <a:ext uri="{FF2B5EF4-FFF2-40B4-BE49-F238E27FC236}">
                <a16:creationId xmlns:a16="http://schemas.microsoft.com/office/drawing/2014/main" id="{3981537B-0760-3D4B-A77F-201348368B68}"/>
              </a:ext>
            </a:extLst>
          </p:cNvPr>
          <p:cNvSpPr/>
          <p:nvPr userDrawn="1"/>
        </p:nvSpPr>
        <p:spPr>
          <a:xfrm>
            <a:off x="7147098" y="2236305"/>
            <a:ext cx="2980875" cy="2295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41" name="Rektangel 40">
            <a:extLst>
              <a:ext uri="{FF2B5EF4-FFF2-40B4-BE49-F238E27FC236}">
                <a16:creationId xmlns:a16="http://schemas.microsoft.com/office/drawing/2014/main" id="{C9F963D8-D9E6-2C46-A63A-7138DCF68065}"/>
              </a:ext>
            </a:extLst>
          </p:cNvPr>
          <p:cNvSpPr/>
          <p:nvPr userDrawn="1"/>
        </p:nvSpPr>
        <p:spPr>
          <a:xfrm>
            <a:off x="805933" y="4691270"/>
            <a:ext cx="2980875" cy="2295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42" name="Rektangel 41">
            <a:extLst>
              <a:ext uri="{FF2B5EF4-FFF2-40B4-BE49-F238E27FC236}">
                <a16:creationId xmlns:a16="http://schemas.microsoft.com/office/drawing/2014/main" id="{F25F7CF1-4749-734A-8E9F-D58F6BB9EE51}"/>
              </a:ext>
            </a:extLst>
          </p:cNvPr>
          <p:cNvSpPr/>
          <p:nvPr userDrawn="1"/>
        </p:nvSpPr>
        <p:spPr>
          <a:xfrm>
            <a:off x="3976515" y="4691270"/>
            <a:ext cx="2980875" cy="2295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43" name="Rektangel 42">
            <a:extLst>
              <a:ext uri="{FF2B5EF4-FFF2-40B4-BE49-F238E27FC236}">
                <a16:creationId xmlns:a16="http://schemas.microsoft.com/office/drawing/2014/main" id="{218B6FD9-B749-E24A-98F4-E5FBE7FEFDD4}"/>
              </a:ext>
            </a:extLst>
          </p:cNvPr>
          <p:cNvSpPr/>
          <p:nvPr userDrawn="1"/>
        </p:nvSpPr>
        <p:spPr>
          <a:xfrm>
            <a:off x="7147098" y="4691270"/>
            <a:ext cx="2980875" cy="2295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28" name="Content Placeholder 2">
            <a:extLst>
              <a:ext uri="{FF2B5EF4-FFF2-40B4-BE49-F238E27FC236}">
                <a16:creationId xmlns:a16="http://schemas.microsoft.com/office/drawing/2014/main" id="{5891BDF7-6825-1346-AC61-EEDAFDAD5807}"/>
              </a:ext>
            </a:extLst>
          </p:cNvPr>
          <p:cNvSpPr>
            <a:spLocks noGrp="1"/>
          </p:cNvSpPr>
          <p:nvPr>
            <p:ph idx="21" hasCustomPrompt="1"/>
          </p:nvPr>
        </p:nvSpPr>
        <p:spPr>
          <a:xfrm>
            <a:off x="965301" y="3056768"/>
            <a:ext cx="2632664" cy="1332799"/>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29" name="Pladsholder til tekst 21">
            <a:extLst>
              <a:ext uri="{FF2B5EF4-FFF2-40B4-BE49-F238E27FC236}">
                <a16:creationId xmlns:a16="http://schemas.microsoft.com/office/drawing/2014/main" id="{2BD01480-3F20-A740-889D-2BAE667F7E32}"/>
              </a:ext>
            </a:extLst>
          </p:cNvPr>
          <p:cNvSpPr>
            <a:spLocks noGrp="1"/>
          </p:cNvSpPr>
          <p:nvPr>
            <p:ph type="body" sz="quarter" idx="22" hasCustomPrompt="1"/>
          </p:nvPr>
        </p:nvSpPr>
        <p:spPr>
          <a:xfrm>
            <a:off x="965301" y="2408074"/>
            <a:ext cx="2632664" cy="519485"/>
          </a:xfrm>
        </p:spPr>
        <p:txBody>
          <a:bodyPr anchor="b"/>
          <a:lstStyle>
            <a:lvl1pPr>
              <a:defRPr sz="1500" cap="all" baseline="0">
                <a:solidFill>
                  <a:schemeClr val="bg1"/>
                </a:solidFill>
              </a:defRPr>
            </a:lvl1pPr>
          </a:lstStyle>
          <a:p>
            <a:pPr lvl="0"/>
            <a:r>
              <a:rPr lang="da-DK" dirty="0"/>
              <a:t>TEKST</a:t>
            </a:r>
          </a:p>
        </p:txBody>
      </p:sp>
      <p:sp>
        <p:nvSpPr>
          <p:cNvPr id="44" name="Content Placeholder 2">
            <a:extLst>
              <a:ext uri="{FF2B5EF4-FFF2-40B4-BE49-F238E27FC236}">
                <a16:creationId xmlns:a16="http://schemas.microsoft.com/office/drawing/2014/main" id="{83F554EC-7092-324E-92FA-B5400F7E37E7}"/>
              </a:ext>
            </a:extLst>
          </p:cNvPr>
          <p:cNvSpPr>
            <a:spLocks noGrp="1"/>
          </p:cNvSpPr>
          <p:nvPr>
            <p:ph idx="23" hasCustomPrompt="1"/>
          </p:nvPr>
        </p:nvSpPr>
        <p:spPr>
          <a:xfrm>
            <a:off x="4135884" y="3056768"/>
            <a:ext cx="2632664" cy="1332799"/>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45" name="Pladsholder til tekst 21">
            <a:extLst>
              <a:ext uri="{FF2B5EF4-FFF2-40B4-BE49-F238E27FC236}">
                <a16:creationId xmlns:a16="http://schemas.microsoft.com/office/drawing/2014/main" id="{9D82B47C-50EF-4E41-9F59-4A2E588651A2}"/>
              </a:ext>
            </a:extLst>
          </p:cNvPr>
          <p:cNvSpPr>
            <a:spLocks noGrp="1"/>
          </p:cNvSpPr>
          <p:nvPr>
            <p:ph type="body" sz="quarter" idx="24" hasCustomPrompt="1"/>
          </p:nvPr>
        </p:nvSpPr>
        <p:spPr>
          <a:xfrm>
            <a:off x="4135884" y="2408074"/>
            <a:ext cx="2632664" cy="519485"/>
          </a:xfrm>
        </p:spPr>
        <p:txBody>
          <a:bodyPr anchor="b"/>
          <a:lstStyle>
            <a:lvl1pPr>
              <a:defRPr sz="1500" cap="all" baseline="0">
                <a:solidFill>
                  <a:schemeClr val="bg1"/>
                </a:solidFill>
              </a:defRPr>
            </a:lvl1pPr>
          </a:lstStyle>
          <a:p>
            <a:pPr lvl="0"/>
            <a:r>
              <a:rPr lang="da-DK" dirty="0"/>
              <a:t>TEKST</a:t>
            </a:r>
          </a:p>
        </p:txBody>
      </p:sp>
      <p:sp>
        <p:nvSpPr>
          <p:cNvPr id="46" name="Content Placeholder 2">
            <a:extLst>
              <a:ext uri="{FF2B5EF4-FFF2-40B4-BE49-F238E27FC236}">
                <a16:creationId xmlns:a16="http://schemas.microsoft.com/office/drawing/2014/main" id="{A2E93101-2016-634D-A2E5-3BB8C19A8D18}"/>
              </a:ext>
            </a:extLst>
          </p:cNvPr>
          <p:cNvSpPr>
            <a:spLocks noGrp="1"/>
          </p:cNvSpPr>
          <p:nvPr>
            <p:ph idx="25" hasCustomPrompt="1"/>
          </p:nvPr>
        </p:nvSpPr>
        <p:spPr>
          <a:xfrm>
            <a:off x="7316406" y="3056768"/>
            <a:ext cx="2632664" cy="1332799"/>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47" name="Pladsholder til tekst 21">
            <a:extLst>
              <a:ext uri="{FF2B5EF4-FFF2-40B4-BE49-F238E27FC236}">
                <a16:creationId xmlns:a16="http://schemas.microsoft.com/office/drawing/2014/main" id="{F5098161-F270-6845-86B4-BF01827C6F00}"/>
              </a:ext>
            </a:extLst>
          </p:cNvPr>
          <p:cNvSpPr>
            <a:spLocks noGrp="1"/>
          </p:cNvSpPr>
          <p:nvPr>
            <p:ph type="body" sz="quarter" idx="26" hasCustomPrompt="1"/>
          </p:nvPr>
        </p:nvSpPr>
        <p:spPr>
          <a:xfrm>
            <a:off x="7316406" y="2408074"/>
            <a:ext cx="2632664" cy="519485"/>
          </a:xfrm>
        </p:spPr>
        <p:txBody>
          <a:bodyPr anchor="b"/>
          <a:lstStyle>
            <a:lvl1pPr>
              <a:defRPr sz="1500" cap="all" baseline="0">
                <a:solidFill>
                  <a:schemeClr val="bg1"/>
                </a:solidFill>
              </a:defRPr>
            </a:lvl1pPr>
          </a:lstStyle>
          <a:p>
            <a:pPr lvl="0"/>
            <a:r>
              <a:rPr lang="da-DK" dirty="0"/>
              <a:t>TEKST</a:t>
            </a:r>
          </a:p>
        </p:txBody>
      </p:sp>
      <p:sp>
        <p:nvSpPr>
          <p:cNvPr id="48" name="Content Placeholder 2">
            <a:extLst>
              <a:ext uri="{FF2B5EF4-FFF2-40B4-BE49-F238E27FC236}">
                <a16:creationId xmlns:a16="http://schemas.microsoft.com/office/drawing/2014/main" id="{11484470-FB44-8E44-BEBE-69C1620987EC}"/>
              </a:ext>
            </a:extLst>
          </p:cNvPr>
          <p:cNvSpPr>
            <a:spLocks noGrp="1"/>
          </p:cNvSpPr>
          <p:nvPr>
            <p:ph idx="27" hasCustomPrompt="1"/>
          </p:nvPr>
        </p:nvSpPr>
        <p:spPr>
          <a:xfrm>
            <a:off x="965301" y="5521672"/>
            <a:ext cx="2632664" cy="1332799"/>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49" name="Pladsholder til tekst 21">
            <a:extLst>
              <a:ext uri="{FF2B5EF4-FFF2-40B4-BE49-F238E27FC236}">
                <a16:creationId xmlns:a16="http://schemas.microsoft.com/office/drawing/2014/main" id="{FF90423B-B53A-2A40-B457-620AF45CF791}"/>
              </a:ext>
            </a:extLst>
          </p:cNvPr>
          <p:cNvSpPr>
            <a:spLocks noGrp="1"/>
          </p:cNvSpPr>
          <p:nvPr>
            <p:ph type="body" sz="quarter" idx="28" hasCustomPrompt="1"/>
          </p:nvPr>
        </p:nvSpPr>
        <p:spPr>
          <a:xfrm>
            <a:off x="965301" y="4872978"/>
            <a:ext cx="2632664" cy="519485"/>
          </a:xfrm>
        </p:spPr>
        <p:txBody>
          <a:bodyPr anchor="b"/>
          <a:lstStyle>
            <a:lvl1pPr>
              <a:defRPr sz="1500" cap="all" baseline="0">
                <a:solidFill>
                  <a:schemeClr val="bg1"/>
                </a:solidFill>
              </a:defRPr>
            </a:lvl1pPr>
          </a:lstStyle>
          <a:p>
            <a:pPr lvl="0"/>
            <a:r>
              <a:rPr lang="da-DK" dirty="0"/>
              <a:t>TEKST</a:t>
            </a:r>
          </a:p>
        </p:txBody>
      </p:sp>
      <p:sp>
        <p:nvSpPr>
          <p:cNvPr id="50" name="Content Placeholder 2">
            <a:extLst>
              <a:ext uri="{FF2B5EF4-FFF2-40B4-BE49-F238E27FC236}">
                <a16:creationId xmlns:a16="http://schemas.microsoft.com/office/drawing/2014/main" id="{3D5719E4-D998-AF4E-9AAB-C5B3DAE2E2D5}"/>
              </a:ext>
            </a:extLst>
          </p:cNvPr>
          <p:cNvSpPr>
            <a:spLocks noGrp="1"/>
          </p:cNvSpPr>
          <p:nvPr>
            <p:ph idx="29" hasCustomPrompt="1"/>
          </p:nvPr>
        </p:nvSpPr>
        <p:spPr>
          <a:xfrm>
            <a:off x="4135884" y="5521672"/>
            <a:ext cx="2632664" cy="1332799"/>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51" name="Pladsholder til tekst 21">
            <a:extLst>
              <a:ext uri="{FF2B5EF4-FFF2-40B4-BE49-F238E27FC236}">
                <a16:creationId xmlns:a16="http://schemas.microsoft.com/office/drawing/2014/main" id="{84A178AB-E8B5-8943-8551-7EE4A0061302}"/>
              </a:ext>
            </a:extLst>
          </p:cNvPr>
          <p:cNvSpPr>
            <a:spLocks noGrp="1"/>
          </p:cNvSpPr>
          <p:nvPr>
            <p:ph type="body" sz="quarter" idx="30" hasCustomPrompt="1"/>
          </p:nvPr>
        </p:nvSpPr>
        <p:spPr>
          <a:xfrm>
            <a:off x="4135884" y="4872978"/>
            <a:ext cx="2632664" cy="519485"/>
          </a:xfrm>
        </p:spPr>
        <p:txBody>
          <a:bodyPr anchor="b"/>
          <a:lstStyle>
            <a:lvl1pPr>
              <a:defRPr sz="1500" cap="all" baseline="0">
                <a:solidFill>
                  <a:schemeClr val="bg1"/>
                </a:solidFill>
              </a:defRPr>
            </a:lvl1pPr>
          </a:lstStyle>
          <a:p>
            <a:pPr lvl="0"/>
            <a:r>
              <a:rPr lang="da-DK" dirty="0"/>
              <a:t>TEKST</a:t>
            </a:r>
          </a:p>
        </p:txBody>
      </p:sp>
      <p:sp>
        <p:nvSpPr>
          <p:cNvPr id="52" name="Content Placeholder 2">
            <a:extLst>
              <a:ext uri="{FF2B5EF4-FFF2-40B4-BE49-F238E27FC236}">
                <a16:creationId xmlns:a16="http://schemas.microsoft.com/office/drawing/2014/main" id="{5833371F-6890-9A45-B813-14CBFB0BD5B4}"/>
              </a:ext>
            </a:extLst>
          </p:cNvPr>
          <p:cNvSpPr>
            <a:spLocks noGrp="1"/>
          </p:cNvSpPr>
          <p:nvPr>
            <p:ph idx="31" hasCustomPrompt="1"/>
          </p:nvPr>
        </p:nvSpPr>
        <p:spPr>
          <a:xfrm>
            <a:off x="7316406" y="5521672"/>
            <a:ext cx="2632664" cy="1332799"/>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53" name="Pladsholder til tekst 21">
            <a:extLst>
              <a:ext uri="{FF2B5EF4-FFF2-40B4-BE49-F238E27FC236}">
                <a16:creationId xmlns:a16="http://schemas.microsoft.com/office/drawing/2014/main" id="{189457E7-F188-3347-B5DE-AA4304DABBDF}"/>
              </a:ext>
            </a:extLst>
          </p:cNvPr>
          <p:cNvSpPr>
            <a:spLocks noGrp="1"/>
          </p:cNvSpPr>
          <p:nvPr>
            <p:ph type="body" sz="quarter" idx="32" hasCustomPrompt="1"/>
          </p:nvPr>
        </p:nvSpPr>
        <p:spPr>
          <a:xfrm>
            <a:off x="7316406" y="4872978"/>
            <a:ext cx="2632664" cy="519485"/>
          </a:xfrm>
        </p:spPr>
        <p:txBody>
          <a:bodyPr anchor="b"/>
          <a:lstStyle>
            <a:lvl1pPr>
              <a:defRPr sz="1500" cap="all" baseline="0">
                <a:solidFill>
                  <a:schemeClr val="bg1"/>
                </a:solidFill>
              </a:defRPr>
            </a:lvl1pPr>
          </a:lstStyle>
          <a:p>
            <a:pPr lvl="0"/>
            <a:r>
              <a:rPr lang="da-DK" dirty="0"/>
              <a:t>TEKST</a:t>
            </a:r>
          </a:p>
        </p:txBody>
      </p:sp>
      <p:sp>
        <p:nvSpPr>
          <p:cNvPr id="25" name="Date_DateCustomA">
            <a:extLst>
              <a:ext uri="{FF2B5EF4-FFF2-40B4-BE49-F238E27FC236}">
                <a16:creationId xmlns:a16="http://schemas.microsoft.com/office/drawing/2014/main" id="{7D3972DF-A745-CC46-9768-3E15EB128AA1}"/>
              </a:ext>
            </a:extLst>
          </p:cNvPr>
          <p:cNvSpPr>
            <a:spLocks noGrp="1"/>
          </p:cNvSpPr>
          <p:nvPr>
            <p:ph type="dt" sz="half" idx="2"/>
          </p:nvPr>
        </p:nvSpPr>
        <p:spPr>
          <a:xfrm>
            <a:off x="788156" y="524489"/>
            <a:ext cx="6195740" cy="198409"/>
          </a:xfrm>
          <a:prstGeom prst="rect">
            <a:avLst/>
          </a:prstGeom>
        </p:spPr>
        <p:txBody>
          <a:bodyPr vert="horz" lIns="0" tIns="0" rIns="0" bIns="0" rtlCol="0" anchor="t" anchorCtr="0"/>
          <a:lstStyle>
            <a:lvl1pPr algn="r">
              <a:defRPr sz="600">
                <a:solidFill>
                  <a:schemeClr val="tx1"/>
                </a:solidFill>
              </a:defRPr>
            </a:lvl1pPr>
          </a:lstStyle>
          <a:p>
            <a:endParaRPr lang="en-GB" dirty="0"/>
          </a:p>
        </p:txBody>
      </p:sp>
      <p:cxnSp>
        <p:nvCxnSpPr>
          <p:cNvPr id="26" name="Straight Connector 42">
            <a:extLst>
              <a:ext uri="{FF2B5EF4-FFF2-40B4-BE49-F238E27FC236}">
                <a16:creationId xmlns:a16="http://schemas.microsoft.com/office/drawing/2014/main" id="{652C559C-5E17-7A49-BCFE-C4B55FDDF3C6}"/>
              </a:ext>
            </a:extLst>
          </p:cNvPr>
          <p:cNvCxnSpPr>
            <a:cxnSpLocks/>
          </p:cNvCxnSpPr>
          <p:nvPr userDrawn="1"/>
        </p:nvCxnSpPr>
        <p:spPr>
          <a:xfrm flipH="1">
            <a:off x="788158" y="438455"/>
            <a:ext cx="6195738"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61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7" name="Rectangle 25">
            <a:extLst>
              <a:ext uri="{FF2B5EF4-FFF2-40B4-BE49-F238E27FC236}">
                <a16:creationId xmlns:a16="http://schemas.microsoft.com/office/drawing/2014/main" id="{80F87842-566A-DF4F-9721-DF1FFB005CA3}"/>
              </a:ext>
            </a:extLst>
          </p:cNvPr>
          <p:cNvSpPr/>
          <p:nvPr userDrawn="1"/>
        </p:nvSpPr>
        <p:spPr>
          <a:xfrm>
            <a:off x="-762" y="0"/>
            <a:ext cx="10691813"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pic>
        <p:nvPicPr>
          <p:cNvPr id="5" name="Billede 4">
            <a:extLst>
              <a:ext uri="{FF2B5EF4-FFF2-40B4-BE49-F238E27FC236}">
                <a16:creationId xmlns:a16="http://schemas.microsoft.com/office/drawing/2014/main" id="{690BC2AD-870B-E741-A0B9-031D77BC7C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1144" y="546017"/>
            <a:ext cx="1682415" cy="438891"/>
          </a:xfrm>
          <a:prstGeom prst="rect">
            <a:avLst/>
          </a:prstGeom>
        </p:spPr>
      </p:pic>
      <p:sp>
        <p:nvSpPr>
          <p:cNvPr id="2" name="Title 1"/>
          <p:cNvSpPr>
            <a:spLocks noGrp="1"/>
          </p:cNvSpPr>
          <p:nvPr>
            <p:ph type="ctrTitle" hasCustomPrompt="1"/>
          </p:nvPr>
        </p:nvSpPr>
        <p:spPr>
          <a:xfrm>
            <a:off x="788155" y="3845494"/>
            <a:ext cx="7200000" cy="1709138"/>
          </a:xfrm>
        </p:spPr>
        <p:txBody>
          <a:bodyPr anchor="b" anchorCtr="0"/>
          <a:lstStyle>
            <a:lvl1pPr algn="l">
              <a:lnSpc>
                <a:spcPct val="100000"/>
              </a:lnSpc>
              <a:spcBef>
                <a:spcPts val="0"/>
              </a:spcBef>
              <a:defRPr sz="6000" baseline="0">
                <a:solidFill>
                  <a:schemeClr val="bg1"/>
                </a:solidFill>
              </a:defRPr>
            </a:lvl1pPr>
          </a:lstStyle>
          <a:p>
            <a:r>
              <a:rPr lang="da-DK" dirty="0"/>
              <a:t>Indsæt overskrift</a:t>
            </a:r>
          </a:p>
        </p:txBody>
      </p:sp>
      <p:sp>
        <p:nvSpPr>
          <p:cNvPr id="3" name="Subtitle 2"/>
          <p:cNvSpPr>
            <a:spLocks noGrp="1"/>
          </p:cNvSpPr>
          <p:nvPr>
            <p:ph type="subTitle" idx="1" hasCustomPrompt="1"/>
          </p:nvPr>
        </p:nvSpPr>
        <p:spPr>
          <a:xfrm>
            <a:off x="788156" y="5664029"/>
            <a:ext cx="7200000" cy="990089"/>
          </a:xfrm>
        </p:spPr>
        <p:txBody>
          <a:bodyPr/>
          <a:lstStyle>
            <a:lvl1pPr marL="0" indent="0" algn="l">
              <a:lnSpc>
                <a:spcPct val="97000"/>
              </a:lnSpc>
              <a:spcBef>
                <a:spcPts val="0"/>
              </a:spcBef>
              <a:buFont typeface="Arial" panose="020B0604020202020204" pitchFamily="34" charset="0"/>
              <a:buChar char="​"/>
              <a:defRPr sz="2400">
                <a:solidFill>
                  <a:schemeClr val="bg1"/>
                </a:solidFill>
              </a:defRPr>
            </a:lvl1pPr>
            <a:lvl2pPr marL="0" indent="0" algn="l">
              <a:lnSpc>
                <a:spcPct val="83000"/>
              </a:lnSpc>
              <a:spcBef>
                <a:spcPts val="331"/>
              </a:spcBef>
              <a:buFont typeface="Arial" panose="020B0604020202020204" pitchFamily="34" charset="0"/>
              <a:buChar char="​"/>
              <a:defRPr sz="2728">
                <a:solidFill>
                  <a:schemeClr val="accent1"/>
                </a:solidFill>
              </a:defRPr>
            </a:lvl2pPr>
            <a:lvl3pPr marL="0" indent="0" algn="l">
              <a:lnSpc>
                <a:spcPct val="83000"/>
              </a:lnSpc>
              <a:spcBef>
                <a:spcPts val="331"/>
              </a:spcBef>
              <a:buFont typeface="Arial" panose="020B0604020202020204" pitchFamily="34" charset="0"/>
              <a:buChar char="​"/>
              <a:defRPr sz="2728">
                <a:solidFill>
                  <a:schemeClr val="accent1"/>
                </a:solidFill>
              </a:defRPr>
            </a:lvl3pPr>
            <a:lvl4pPr marL="0" indent="0" algn="l">
              <a:lnSpc>
                <a:spcPct val="83000"/>
              </a:lnSpc>
              <a:spcBef>
                <a:spcPts val="331"/>
              </a:spcBef>
              <a:buFont typeface="Arial" panose="020B0604020202020204" pitchFamily="34" charset="0"/>
              <a:buChar char="​"/>
              <a:defRPr sz="2728">
                <a:solidFill>
                  <a:schemeClr val="accent1"/>
                </a:solidFill>
              </a:defRPr>
            </a:lvl4pPr>
            <a:lvl5pPr marL="0" indent="0" algn="l">
              <a:lnSpc>
                <a:spcPct val="83000"/>
              </a:lnSpc>
              <a:spcBef>
                <a:spcPts val="331"/>
              </a:spcBef>
              <a:buFont typeface="Arial" panose="020B0604020202020204" pitchFamily="34" charset="0"/>
              <a:buChar char="​"/>
              <a:defRPr sz="2728">
                <a:solidFill>
                  <a:schemeClr val="accent1"/>
                </a:solidFill>
              </a:defRPr>
            </a:lvl5pPr>
            <a:lvl6pPr marL="0" indent="0" algn="l">
              <a:lnSpc>
                <a:spcPct val="83000"/>
              </a:lnSpc>
              <a:spcBef>
                <a:spcPts val="331"/>
              </a:spcBef>
              <a:buFont typeface="Arial" panose="020B0604020202020204" pitchFamily="34" charset="0"/>
              <a:buChar char="​"/>
              <a:defRPr sz="2728">
                <a:solidFill>
                  <a:schemeClr val="accent1"/>
                </a:solidFill>
              </a:defRPr>
            </a:lvl6pPr>
            <a:lvl7pPr marL="0" indent="0" algn="l">
              <a:lnSpc>
                <a:spcPct val="83000"/>
              </a:lnSpc>
              <a:spcBef>
                <a:spcPts val="331"/>
              </a:spcBef>
              <a:buFont typeface="Arial" panose="020B0604020202020204" pitchFamily="34" charset="0"/>
              <a:buChar char="​"/>
              <a:defRPr sz="2728">
                <a:solidFill>
                  <a:schemeClr val="accent1"/>
                </a:solidFill>
              </a:defRPr>
            </a:lvl7pPr>
            <a:lvl8pPr marL="0" indent="0" algn="l">
              <a:lnSpc>
                <a:spcPct val="83000"/>
              </a:lnSpc>
              <a:spcBef>
                <a:spcPts val="331"/>
              </a:spcBef>
              <a:buFont typeface="Arial" panose="020B0604020202020204" pitchFamily="34" charset="0"/>
              <a:buChar char="​"/>
              <a:defRPr sz="2728">
                <a:solidFill>
                  <a:schemeClr val="accent1"/>
                </a:solidFill>
              </a:defRPr>
            </a:lvl8pPr>
            <a:lvl9pPr marL="0" indent="0" algn="l">
              <a:lnSpc>
                <a:spcPct val="83000"/>
              </a:lnSpc>
              <a:spcBef>
                <a:spcPts val="331"/>
              </a:spcBef>
              <a:buFont typeface="Arial" panose="020B0604020202020204" pitchFamily="34" charset="0"/>
              <a:buChar char="​"/>
              <a:defRPr sz="2728">
                <a:solidFill>
                  <a:schemeClr val="accent1"/>
                </a:solidFill>
              </a:defRPr>
            </a:lvl9pPr>
          </a:lstStyle>
          <a:p>
            <a:r>
              <a:rPr lang="da-DK" dirty="0"/>
              <a:t>Indsæt underoverskrift</a:t>
            </a:r>
          </a:p>
        </p:txBody>
      </p:sp>
      <p:sp>
        <p:nvSpPr>
          <p:cNvPr id="30" name="FLD_PresentationTitle">
            <a:extLst>
              <a:ext uri="{FF2B5EF4-FFF2-40B4-BE49-F238E27FC236}">
                <a16:creationId xmlns:a16="http://schemas.microsoft.com/office/drawing/2014/main" id="{640F0929-925C-1F47-A743-B29B4F17C587}"/>
              </a:ext>
            </a:extLst>
          </p:cNvPr>
          <p:cNvSpPr txBox="1">
            <a:spLocks/>
          </p:cNvSpPr>
          <p:nvPr userDrawn="1"/>
        </p:nvSpPr>
        <p:spPr>
          <a:xfrm>
            <a:off x="792001" y="7214547"/>
            <a:ext cx="9363698" cy="198417"/>
          </a:xfrm>
          <a:prstGeom prst="rect">
            <a:avLst/>
          </a:prstGeom>
        </p:spPr>
        <p:txBody>
          <a:bodyPr vert="horz" lIns="0" tIns="0" rIns="0" bIns="0" rtlCol="0" anchor="t" anchorCtr="0"/>
          <a:lstStyle>
            <a:defPPr>
              <a:defRPr lang="en-US"/>
            </a:defPPr>
            <a:lvl1pPr marL="0" algn="l" defTabSz="1042487" rtl="0" eaLnBrk="1" latinLnBrk="0" hangingPunct="1">
              <a:defRPr sz="600" kern="1200">
                <a:solidFill>
                  <a:schemeClr val="tx1"/>
                </a:solidFill>
                <a:latin typeface="+mn-lt"/>
                <a:ea typeface="+mn-ea"/>
                <a:cs typeface="+mn-cs"/>
              </a:defRPr>
            </a:lvl1pPr>
            <a:lvl2pPr marL="521245" algn="l" defTabSz="1042487" rtl="0" eaLnBrk="1" latinLnBrk="0" hangingPunct="1">
              <a:defRPr sz="2053" kern="1200">
                <a:solidFill>
                  <a:schemeClr val="tx1"/>
                </a:solidFill>
                <a:latin typeface="+mn-lt"/>
                <a:ea typeface="+mn-ea"/>
                <a:cs typeface="+mn-cs"/>
              </a:defRPr>
            </a:lvl2pPr>
            <a:lvl3pPr marL="1042487" algn="l" defTabSz="1042487" rtl="0" eaLnBrk="1" latinLnBrk="0" hangingPunct="1">
              <a:defRPr sz="2053" kern="1200">
                <a:solidFill>
                  <a:schemeClr val="tx1"/>
                </a:solidFill>
                <a:latin typeface="+mn-lt"/>
                <a:ea typeface="+mn-ea"/>
                <a:cs typeface="+mn-cs"/>
              </a:defRPr>
            </a:lvl3pPr>
            <a:lvl4pPr marL="1563729" algn="l" defTabSz="1042487" rtl="0" eaLnBrk="1" latinLnBrk="0" hangingPunct="1">
              <a:defRPr sz="2053" kern="1200">
                <a:solidFill>
                  <a:schemeClr val="tx1"/>
                </a:solidFill>
                <a:latin typeface="+mn-lt"/>
                <a:ea typeface="+mn-ea"/>
                <a:cs typeface="+mn-cs"/>
              </a:defRPr>
            </a:lvl4pPr>
            <a:lvl5pPr marL="2084973" algn="l" defTabSz="1042487" rtl="0" eaLnBrk="1" latinLnBrk="0" hangingPunct="1">
              <a:defRPr sz="2053" kern="1200">
                <a:solidFill>
                  <a:schemeClr val="tx1"/>
                </a:solidFill>
                <a:latin typeface="+mn-lt"/>
                <a:ea typeface="+mn-ea"/>
                <a:cs typeface="+mn-cs"/>
              </a:defRPr>
            </a:lvl5pPr>
            <a:lvl6pPr marL="2606215" algn="l" defTabSz="1042487" rtl="0" eaLnBrk="1" latinLnBrk="0" hangingPunct="1">
              <a:defRPr sz="2053" kern="1200">
                <a:solidFill>
                  <a:schemeClr val="tx1"/>
                </a:solidFill>
                <a:latin typeface="+mn-lt"/>
                <a:ea typeface="+mn-ea"/>
                <a:cs typeface="+mn-cs"/>
              </a:defRPr>
            </a:lvl6pPr>
            <a:lvl7pPr marL="3127460" algn="l" defTabSz="1042487" rtl="0" eaLnBrk="1" latinLnBrk="0" hangingPunct="1">
              <a:defRPr sz="2053" kern="1200">
                <a:solidFill>
                  <a:schemeClr val="tx1"/>
                </a:solidFill>
                <a:latin typeface="+mn-lt"/>
                <a:ea typeface="+mn-ea"/>
                <a:cs typeface="+mn-cs"/>
              </a:defRPr>
            </a:lvl7pPr>
            <a:lvl8pPr marL="3648702" algn="l" defTabSz="1042487" rtl="0" eaLnBrk="1" latinLnBrk="0" hangingPunct="1">
              <a:defRPr sz="2053" kern="1200">
                <a:solidFill>
                  <a:schemeClr val="tx1"/>
                </a:solidFill>
                <a:latin typeface="+mn-lt"/>
                <a:ea typeface="+mn-ea"/>
                <a:cs typeface="+mn-cs"/>
              </a:defRPr>
            </a:lvl8pPr>
            <a:lvl9pPr marL="4169946" algn="l" defTabSz="1042487" rtl="0" eaLnBrk="1" latinLnBrk="0" hangingPunct="1">
              <a:defRPr sz="2053" kern="1200">
                <a:solidFill>
                  <a:schemeClr val="tx1"/>
                </a:solidFill>
                <a:latin typeface="+mn-lt"/>
                <a:ea typeface="+mn-ea"/>
                <a:cs typeface="+mn-cs"/>
              </a:defRPr>
            </a:lvl9pPr>
          </a:lstStyle>
          <a:p>
            <a:r>
              <a:rPr lang="en-GB" dirty="0" err="1">
                <a:solidFill>
                  <a:schemeClr val="bg1"/>
                </a:solidFill>
              </a:rPr>
              <a:t>Dok</a:t>
            </a:r>
            <a:r>
              <a:rPr lang="en-GB" dirty="0">
                <a:solidFill>
                  <a:schemeClr val="bg1"/>
                </a:solidFill>
              </a:rPr>
              <a:t>. nr. </a:t>
            </a:r>
            <a:r>
              <a:rPr lang="en-GB" dirty="0" err="1">
                <a:solidFill>
                  <a:schemeClr val="bg1"/>
                </a:solidFill>
              </a:rPr>
              <a:t>og</a:t>
            </a:r>
            <a:r>
              <a:rPr lang="en-GB" dirty="0">
                <a:solidFill>
                  <a:schemeClr val="bg1"/>
                </a:solidFill>
              </a:rPr>
              <a:t> </a:t>
            </a:r>
            <a:r>
              <a:rPr lang="en-GB" dirty="0" err="1">
                <a:solidFill>
                  <a:schemeClr val="bg1"/>
                </a:solidFill>
              </a:rPr>
              <a:t>klassifikation</a:t>
            </a:r>
            <a:endParaRPr lang="en-GB" dirty="0">
              <a:solidFill>
                <a:schemeClr val="bg1"/>
              </a:solidFill>
            </a:endParaRPr>
          </a:p>
        </p:txBody>
      </p:sp>
      <p:pic>
        <p:nvPicPr>
          <p:cNvPr id="19" name="Picture 31">
            <a:extLst>
              <a:ext uri="{FF2B5EF4-FFF2-40B4-BE49-F238E27FC236}">
                <a16:creationId xmlns:a16="http://schemas.microsoft.com/office/drawing/2014/main" id="{B981030D-7807-4341-A1EF-3C0A0DC9FB13}"/>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5146728" y="0"/>
            <a:ext cx="5544323" cy="4858522"/>
          </a:xfrm>
          <a:prstGeom prst="rect">
            <a:avLst/>
          </a:prstGeom>
        </p:spPr>
      </p:pic>
    </p:spTree>
    <p:extLst>
      <p:ext uri="{BB962C8B-B14F-4D97-AF65-F5344CB8AC3E}">
        <p14:creationId xmlns:p14="http://schemas.microsoft.com/office/powerpoint/2010/main" val="2882445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ktabokse 4">
    <p:spTree>
      <p:nvGrpSpPr>
        <p:cNvPr id="1" name=""/>
        <p:cNvGrpSpPr/>
        <p:nvPr/>
      </p:nvGrpSpPr>
      <p:grpSpPr>
        <a:xfrm>
          <a:off x="0" y="0"/>
          <a:ext cx="0" cy="0"/>
          <a:chOff x="0" y="0"/>
          <a:chExt cx="0" cy="0"/>
        </a:xfrm>
      </p:grpSpPr>
      <p:sp>
        <p:nvSpPr>
          <p:cNvPr id="20" name="Pladsholder til billede 2">
            <a:extLst>
              <a:ext uri="{FF2B5EF4-FFF2-40B4-BE49-F238E27FC236}">
                <a16:creationId xmlns:a16="http://schemas.microsoft.com/office/drawing/2014/main" id="{543E709F-71D4-2742-9E41-3CED6286A7FA}"/>
              </a:ext>
            </a:extLst>
          </p:cNvPr>
          <p:cNvSpPr>
            <a:spLocks noGrp="1" noChangeAspect="1"/>
          </p:cNvSpPr>
          <p:nvPr>
            <p:ph type="pic" sz="quarter" idx="36"/>
          </p:nvPr>
        </p:nvSpPr>
        <p:spPr>
          <a:xfrm>
            <a:off x="788365" y="2252536"/>
            <a:ext cx="2981325" cy="2295525"/>
          </a:xfrm>
          <a:solidFill>
            <a:schemeClr val="bg1">
              <a:lumMod val="85000"/>
            </a:schemeClr>
          </a:solidFill>
        </p:spPr>
        <p:txBody>
          <a:bodyPr anchor="ctr"/>
          <a:lstStyle>
            <a:lvl1pPr algn="ctr">
              <a:defRPr/>
            </a:lvl1pPr>
          </a:lstStyle>
          <a:p>
            <a:r>
              <a:rPr lang="da-DK"/>
              <a:t>Klik på ikonet for at tilføje et billede</a:t>
            </a:r>
            <a:endParaRPr lang="da-DK" dirty="0"/>
          </a:p>
        </p:txBody>
      </p:sp>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28" name="Content Placeholder 2">
            <a:extLst>
              <a:ext uri="{FF2B5EF4-FFF2-40B4-BE49-F238E27FC236}">
                <a16:creationId xmlns:a16="http://schemas.microsoft.com/office/drawing/2014/main" id="{5891BDF7-6825-1346-AC61-EEDAFDAD5807}"/>
              </a:ext>
            </a:extLst>
          </p:cNvPr>
          <p:cNvSpPr>
            <a:spLocks noGrp="1"/>
          </p:cNvSpPr>
          <p:nvPr>
            <p:ph idx="21" hasCustomPrompt="1"/>
          </p:nvPr>
        </p:nvSpPr>
        <p:spPr>
          <a:xfrm>
            <a:off x="965301" y="3056768"/>
            <a:ext cx="2632664" cy="1332799"/>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29" name="Pladsholder til tekst 21">
            <a:extLst>
              <a:ext uri="{FF2B5EF4-FFF2-40B4-BE49-F238E27FC236}">
                <a16:creationId xmlns:a16="http://schemas.microsoft.com/office/drawing/2014/main" id="{2BD01480-3F20-A740-889D-2BAE667F7E32}"/>
              </a:ext>
            </a:extLst>
          </p:cNvPr>
          <p:cNvSpPr>
            <a:spLocks noGrp="1"/>
          </p:cNvSpPr>
          <p:nvPr>
            <p:ph type="body" sz="quarter" idx="22" hasCustomPrompt="1"/>
          </p:nvPr>
        </p:nvSpPr>
        <p:spPr>
          <a:xfrm>
            <a:off x="965301" y="2408074"/>
            <a:ext cx="2632664" cy="519485"/>
          </a:xfrm>
        </p:spPr>
        <p:txBody>
          <a:bodyPr anchor="b"/>
          <a:lstStyle>
            <a:lvl1pPr>
              <a:defRPr sz="1500" cap="all" baseline="0">
                <a:solidFill>
                  <a:schemeClr val="bg1"/>
                </a:solidFill>
              </a:defRPr>
            </a:lvl1pPr>
          </a:lstStyle>
          <a:p>
            <a:pPr lvl="0"/>
            <a:r>
              <a:rPr lang="da-DK" dirty="0"/>
              <a:t>TEKST</a:t>
            </a:r>
          </a:p>
        </p:txBody>
      </p:sp>
      <p:sp>
        <p:nvSpPr>
          <p:cNvPr id="3" name="Pladsholder til billede 2">
            <a:extLst>
              <a:ext uri="{FF2B5EF4-FFF2-40B4-BE49-F238E27FC236}">
                <a16:creationId xmlns:a16="http://schemas.microsoft.com/office/drawing/2014/main" id="{FD57EBF1-9721-A14A-AB0A-85D642FA551D}"/>
              </a:ext>
            </a:extLst>
          </p:cNvPr>
          <p:cNvSpPr>
            <a:spLocks noGrp="1" noChangeAspect="1"/>
          </p:cNvSpPr>
          <p:nvPr>
            <p:ph type="pic" sz="quarter" idx="33"/>
          </p:nvPr>
        </p:nvSpPr>
        <p:spPr>
          <a:xfrm>
            <a:off x="3976065" y="2252536"/>
            <a:ext cx="2981325" cy="2295525"/>
          </a:xfrm>
          <a:solidFill>
            <a:schemeClr val="bg1">
              <a:lumMod val="85000"/>
            </a:schemeClr>
          </a:solidFill>
        </p:spPr>
        <p:txBody>
          <a:bodyPr anchor="ctr"/>
          <a:lstStyle>
            <a:lvl1pPr algn="ctr">
              <a:defRPr/>
            </a:lvl1pPr>
          </a:lstStyle>
          <a:p>
            <a:r>
              <a:rPr lang="da-DK"/>
              <a:t>Klik på ikonet for at tilføje et billede</a:t>
            </a:r>
            <a:endParaRPr lang="da-DK" dirty="0"/>
          </a:p>
        </p:txBody>
      </p:sp>
      <p:sp>
        <p:nvSpPr>
          <p:cNvPr id="26" name="Pladsholder til billede 2">
            <a:extLst>
              <a:ext uri="{FF2B5EF4-FFF2-40B4-BE49-F238E27FC236}">
                <a16:creationId xmlns:a16="http://schemas.microsoft.com/office/drawing/2014/main" id="{A165896B-C005-F342-924E-7B24000ACE7A}"/>
              </a:ext>
            </a:extLst>
          </p:cNvPr>
          <p:cNvSpPr>
            <a:spLocks noGrp="1" noChangeAspect="1"/>
          </p:cNvSpPr>
          <p:nvPr>
            <p:ph type="pic" sz="quarter" idx="34"/>
          </p:nvPr>
        </p:nvSpPr>
        <p:spPr>
          <a:xfrm>
            <a:off x="788365" y="4732764"/>
            <a:ext cx="2981325" cy="2295525"/>
          </a:xfrm>
          <a:solidFill>
            <a:schemeClr val="bg1">
              <a:lumMod val="85000"/>
            </a:schemeClr>
          </a:solidFill>
        </p:spPr>
        <p:txBody>
          <a:bodyPr anchor="ctr"/>
          <a:lstStyle>
            <a:lvl1pPr algn="ctr">
              <a:defRPr/>
            </a:lvl1pPr>
          </a:lstStyle>
          <a:p>
            <a:r>
              <a:rPr lang="da-DK"/>
              <a:t>Klik på ikonet for at tilføje et billede</a:t>
            </a:r>
            <a:endParaRPr lang="da-DK" dirty="0"/>
          </a:p>
        </p:txBody>
      </p:sp>
      <p:sp>
        <p:nvSpPr>
          <p:cNvPr id="21" name="Pladsholder til billede 2">
            <a:extLst>
              <a:ext uri="{FF2B5EF4-FFF2-40B4-BE49-F238E27FC236}">
                <a16:creationId xmlns:a16="http://schemas.microsoft.com/office/drawing/2014/main" id="{BC0C7A2D-E40E-D040-9B8A-3C7C56347E95}"/>
              </a:ext>
            </a:extLst>
          </p:cNvPr>
          <p:cNvSpPr>
            <a:spLocks noGrp="1" noChangeAspect="1"/>
          </p:cNvSpPr>
          <p:nvPr>
            <p:ph type="pic" sz="quarter" idx="37"/>
          </p:nvPr>
        </p:nvSpPr>
        <p:spPr>
          <a:xfrm>
            <a:off x="7151065" y="2252536"/>
            <a:ext cx="2981325" cy="2295525"/>
          </a:xfrm>
          <a:solidFill>
            <a:schemeClr val="bg1">
              <a:lumMod val="85000"/>
            </a:schemeClr>
          </a:solidFill>
        </p:spPr>
        <p:txBody>
          <a:bodyPr anchor="ctr"/>
          <a:lstStyle>
            <a:lvl1pPr algn="ctr">
              <a:defRPr/>
            </a:lvl1pPr>
          </a:lstStyle>
          <a:p>
            <a:r>
              <a:rPr lang="da-DK"/>
              <a:t>Klik på ikonet for at tilføje et billede</a:t>
            </a:r>
            <a:endParaRPr lang="da-DK" dirty="0"/>
          </a:p>
        </p:txBody>
      </p:sp>
      <p:sp>
        <p:nvSpPr>
          <p:cNvPr id="22" name="Content Placeholder 2">
            <a:extLst>
              <a:ext uri="{FF2B5EF4-FFF2-40B4-BE49-F238E27FC236}">
                <a16:creationId xmlns:a16="http://schemas.microsoft.com/office/drawing/2014/main" id="{E4D13F2F-DBEE-4749-9661-7A032400EF60}"/>
              </a:ext>
            </a:extLst>
          </p:cNvPr>
          <p:cNvSpPr>
            <a:spLocks noGrp="1"/>
          </p:cNvSpPr>
          <p:nvPr>
            <p:ph idx="38" hasCustomPrompt="1"/>
          </p:nvPr>
        </p:nvSpPr>
        <p:spPr>
          <a:xfrm>
            <a:off x="7328001" y="3056768"/>
            <a:ext cx="2632664" cy="1332799"/>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23" name="Pladsholder til tekst 21">
            <a:extLst>
              <a:ext uri="{FF2B5EF4-FFF2-40B4-BE49-F238E27FC236}">
                <a16:creationId xmlns:a16="http://schemas.microsoft.com/office/drawing/2014/main" id="{49FD56A5-6FF6-884A-B626-BD293D5F991F}"/>
              </a:ext>
            </a:extLst>
          </p:cNvPr>
          <p:cNvSpPr>
            <a:spLocks noGrp="1"/>
          </p:cNvSpPr>
          <p:nvPr>
            <p:ph type="body" sz="quarter" idx="39" hasCustomPrompt="1"/>
          </p:nvPr>
        </p:nvSpPr>
        <p:spPr>
          <a:xfrm>
            <a:off x="7328001" y="2408074"/>
            <a:ext cx="2632664" cy="519485"/>
          </a:xfrm>
        </p:spPr>
        <p:txBody>
          <a:bodyPr anchor="b"/>
          <a:lstStyle>
            <a:lvl1pPr>
              <a:defRPr sz="1500" cap="all" baseline="0">
                <a:solidFill>
                  <a:schemeClr val="bg1"/>
                </a:solidFill>
              </a:defRPr>
            </a:lvl1pPr>
          </a:lstStyle>
          <a:p>
            <a:pPr lvl="0"/>
            <a:r>
              <a:rPr lang="da-DK" dirty="0"/>
              <a:t>TEKST</a:t>
            </a:r>
          </a:p>
        </p:txBody>
      </p:sp>
      <p:sp>
        <p:nvSpPr>
          <p:cNvPr id="24" name="Pladsholder til billede 2">
            <a:extLst>
              <a:ext uri="{FF2B5EF4-FFF2-40B4-BE49-F238E27FC236}">
                <a16:creationId xmlns:a16="http://schemas.microsoft.com/office/drawing/2014/main" id="{ED5C8D69-A991-8044-A020-8CAC40331C6B}"/>
              </a:ext>
            </a:extLst>
          </p:cNvPr>
          <p:cNvSpPr>
            <a:spLocks noGrp="1" noChangeAspect="1"/>
          </p:cNvSpPr>
          <p:nvPr>
            <p:ph type="pic" sz="quarter" idx="40"/>
          </p:nvPr>
        </p:nvSpPr>
        <p:spPr>
          <a:xfrm>
            <a:off x="3976065" y="4740508"/>
            <a:ext cx="2981325" cy="2295525"/>
          </a:xfrm>
          <a:solidFill>
            <a:schemeClr val="bg1">
              <a:lumMod val="85000"/>
            </a:schemeClr>
          </a:solidFill>
        </p:spPr>
        <p:txBody>
          <a:bodyPr anchor="ctr"/>
          <a:lstStyle>
            <a:lvl1pPr algn="ctr">
              <a:defRPr/>
            </a:lvl1pPr>
          </a:lstStyle>
          <a:p>
            <a:r>
              <a:rPr lang="da-DK"/>
              <a:t>Klik på ikonet for at tilføje et billede</a:t>
            </a:r>
            <a:endParaRPr lang="da-DK" dirty="0"/>
          </a:p>
        </p:txBody>
      </p:sp>
      <p:sp>
        <p:nvSpPr>
          <p:cNvPr id="25" name="Content Placeholder 2">
            <a:extLst>
              <a:ext uri="{FF2B5EF4-FFF2-40B4-BE49-F238E27FC236}">
                <a16:creationId xmlns:a16="http://schemas.microsoft.com/office/drawing/2014/main" id="{ED162A2F-6D45-A74C-A245-2A23D2588968}"/>
              </a:ext>
            </a:extLst>
          </p:cNvPr>
          <p:cNvSpPr>
            <a:spLocks noGrp="1"/>
          </p:cNvSpPr>
          <p:nvPr>
            <p:ph idx="41" hasCustomPrompt="1"/>
          </p:nvPr>
        </p:nvSpPr>
        <p:spPr>
          <a:xfrm>
            <a:off x="4156369" y="5544740"/>
            <a:ext cx="2632664" cy="1332799"/>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32" name="Pladsholder til tekst 21">
            <a:extLst>
              <a:ext uri="{FF2B5EF4-FFF2-40B4-BE49-F238E27FC236}">
                <a16:creationId xmlns:a16="http://schemas.microsoft.com/office/drawing/2014/main" id="{A88464D6-7C53-A847-8576-A1AE5AD24D4E}"/>
              </a:ext>
            </a:extLst>
          </p:cNvPr>
          <p:cNvSpPr>
            <a:spLocks noGrp="1"/>
          </p:cNvSpPr>
          <p:nvPr>
            <p:ph type="body" sz="quarter" idx="42" hasCustomPrompt="1"/>
          </p:nvPr>
        </p:nvSpPr>
        <p:spPr>
          <a:xfrm>
            <a:off x="4156369" y="4896046"/>
            <a:ext cx="2632664" cy="519485"/>
          </a:xfrm>
        </p:spPr>
        <p:txBody>
          <a:bodyPr anchor="b"/>
          <a:lstStyle>
            <a:lvl1pPr>
              <a:defRPr sz="1500" cap="all" baseline="0">
                <a:solidFill>
                  <a:schemeClr val="bg1"/>
                </a:solidFill>
              </a:defRPr>
            </a:lvl1pPr>
          </a:lstStyle>
          <a:p>
            <a:pPr lvl="0"/>
            <a:r>
              <a:rPr lang="da-DK" dirty="0"/>
              <a:t>TEKST</a:t>
            </a:r>
          </a:p>
        </p:txBody>
      </p:sp>
      <p:sp>
        <p:nvSpPr>
          <p:cNvPr id="33" name="Pladsholder til billede 2">
            <a:extLst>
              <a:ext uri="{FF2B5EF4-FFF2-40B4-BE49-F238E27FC236}">
                <a16:creationId xmlns:a16="http://schemas.microsoft.com/office/drawing/2014/main" id="{CEA1C2F9-F9BC-A34F-9619-096FCF104FD1}"/>
              </a:ext>
            </a:extLst>
          </p:cNvPr>
          <p:cNvSpPr>
            <a:spLocks noGrp="1" noChangeAspect="1"/>
          </p:cNvSpPr>
          <p:nvPr>
            <p:ph type="pic" sz="quarter" idx="43" hasCustomPrompt="1"/>
          </p:nvPr>
        </p:nvSpPr>
        <p:spPr>
          <a:xfrm>
            <a:off x="7151065" y="4732764"/>
            <a:ext cx="2981325" cy="2295525"/>
          </a:xfrm>
          <a:solidFill>
            <a:schemeClr val="bg1">
              <a:lumMod val="85000"/>
            </a:schemeClr>
          </a:solidFill>
        </p:spPr>
        <p:txBody>
          <a:bodyPr anchor="ctr"/>
          <a:lstStyle>
            <a:lvl1pPr algn="ctr">
              <a:defRPr/>
            </a:lvl1pPr>
          </a:lstStyle>
          <a:p>
            <a:r>
              <a:rPr lang="da-DK" dirty="0"/>
              <a:t> </a:t>
            </a:r>
          </a:p>
        </p:txBody>
      </p:sp>
      <p:sp>
        <p:nvSpPr>
          <p:cNvPr id="34" name="Title 1">
            <a:extLst>
              <a:ext uri="{FF2B5EF4-FFF2-40B4-BE49-F238E27FC236}">
                <a16:creationId xmlns:a16="http://schemas.microsoft.com/office/drawing/2014/main" id="{2F575195-8536-9A46-B6DD-210709C714FF}"/>
              </a:ext>
            </a:extLst>
          </p:cNvPr>
          <p:cNvSpPr>
            <a:spLocks noGrp="1"/>
          </p:cNvSpPr>
          <p:nvPr>
            <p:ph type="title" hasCustomPrompt="1"/>
          </p:nvPr>
        </p:nvSpPr>
        <p:spPr>
          <a:xfrm>
            <a:off x="788157" y="1423032"/>
            <a:ext cx="9358455" cy="602918"/>
          </a:xfrm>
        </p:spPr>
        <p:txBody>
          <a:bodyPr anchor="b"/>
          <a:lstStyle>
            <a:lvl1pPr>
              <a:defRPr baseline="0"/>
            </a:lvl1pPr>
          </a:lstStyle>
          <a:p>
            <a:r>
              <a:rPr lang="da-DK" dirty="0"/>
              <a:t>Tekst</a:t>
            </a:r>
          </a:p>
        </p:txBody>
      </p:sp>
      <p:sp>
        <p:nvSpPr>
          <p:cNvPr id="37" name="Date_DateCustomA">
            <a:extLst>
              <a:ext uri="{FF2B5EF4-FFF2-40B4-BE49-F238E27FC236}">
                <a16:creationId xmlns:a16="http://schemas.microsoft.com/office/drawing/2014/main" id="{CDBDEC0B-4CDB-0A46-8A9D-03E612881A35}"/>
              </a:ext>
            </a:extLst>
          </p:cNvPr>
          <p:cNvSpPr>
            <a:spLocks noGrp="1"/>
          </p:cNvSpPr>
          <p:nvPr>
            <p:ph type="dt" sz="half" idx="2"/>
          </p:nvPr>
        </p:nvSpPr>
        <p:spPr>
          <a:xfrm>
            <a:off x="788156" y="524489"/>
            <a:ext cx="6195740" cy="198409"/>
          </a:xfrm>
          <a:prstGeom prst="rect">
            <a:avLst/>
          </a:prstGeom>
        </p:spPr>
        <p:txBody>
          <a:bodyPr vert="horz" lIns="0" tIns="0" rIns="0" bIns="0" rtlCol="0" anchor="t" anchorCtr="0"/>
          <a:lstStyle>
            <a:lvl1pPr algn="r">
              <a:defRPr sz="600">
                <a:solidFill>
                  <a:schemeClr val="tx1"/>
                </a:solidFill>
              </a:defRPr>
            </a:lvl1pPr>
          </a:lstStyle>
          <a:p>
            <a:endParaRPr lang="en-GB" dirty="0"/>
          </a:p>
        </p:txBody>
      </p:sp>
      <p:cxnSp>
        <p:nvCxnSpPr>
          <p:cNvPr id="38" name="Straight Connector 42">
            <a:extLst>
              <a:ext uri="{FF2B5EF4-FFF2-40B4-BE49-F238E27FC236}">
                <a16:creationId xmlns:a16="http://schemas.microsoft.com/office/drawing/2014/main" id="{BBD316E2-0338-DB4D-AC08-981A0768C731}"/>
              </a:ext>
            </a:extLst>
          </p:cNvPr>
          <p:cNvCxnSpPr>
            <a:cxnSpLocks/>
          </p:cNvCxnSpPr>
          <p:nvPr userDrawn="1"/>
        </p:nvCxnSpPr>
        <p:spPr>
          <a:xfrm flipH="1">
            <a:off x="788158" y="438455"/>
            <a:ext cx="6195738"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kstfelt 38">
            <a:extLst>
              <a:ext uri="{FF2B5EF4-FFF2-40B4-BE49-F238E27FC236}">
                <a16:creationId xmlns:a16="http://schemas.microsoft.com/office/drawing/2014/main" id="{A0584492-8840-FC48-B28A-1ABFE50AF5C2}"/>
              </a:ext>
            </a:extLst>
          </p:cNvPr>
          <p:cNvSpPr txBox="1"/>
          <p:nvPr userDrawn="1"/>
        </p:nvSpPr>
        <p:spPr>
          <a:xfrm>
            <a:off x="11488386" y="1786399"/>
            <a:ext cx="3567626" cy="3231654"/>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Her kan du ændre en baggrund til billeder eller farver. Vær altid opmærksom på at det samlede udtryk skal være roligt og overskueligt.</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Eks. Hvis du vælger at sætte billeder ind i 3 felter, så vælg en rolig farve som ikke forstyrrer de 2 andre felter. </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Find Energinet billeder i billeddatabasen </a:t>
            </a:r>
            <a:r>
              <a:rPr lang="da-DK" sz="1500" b="0" kern="1200" dirty="0" err="1">
                <a:solidFill>
                  <a:schemeClr val="tx1">
                    <a:lumMod val="65000"/>
                    <a:lumOff val="35000"/>
                  </a:schemeClr>
                </a:solidFill>
                <a:effectLst/>
                <a:latin typeface="+mn-lt"/>
                <a:ea typeface="+mn-ea"/>
                <a:cs typeface="+mn-cs"/>
              </a:rPr>
              <a:t>Cumulus</a:t>
            </a:r>
            <a:r>
              <a:rPr lang="da-DK" sz="1500" b="0" kern="1200" dirty="0">
                <a:solidFill>
                  <a:schemeClr val="tx1">
                    <a:lumMod val="65000"/>
                    <a:lumOff val="35000"/>
                  </a:schemeClr>
                </a:solidFill>
                <a:effectLst/>
                <a:latin typeface="+mn-lt"/>
                <a:ea typeface="+mn-ea"/>
                <a:cs typeface="+mn-cs"/>
              </a:rPr>
              <a:t> </a:t>
            </a:r>
            <a:r>
              <a:rPr lang="da-DK" sz="1400" b="0" kern="1200" dirty="0">
                <a:solidFill>
                  <a:schemeClr val="tx1">
                    <a:lumMod val="65000"/>
                    <a:lumOff val="35000"/>
                  </a:schemeClr>
                </a:solidFill>
                <a:effectLst/>
                <a:latin typeface="+mn-lt"/>
                <a:ea typeface="+mn-ea"/>
                <a:cs typeface="+mn-cs"/>
              </a:rPr>
              <a:t>(</a:t>
            </a:r>
            <a:r>
              <a:rPr lang="da-DK" sz="1400" b="0" kern="1200" dirty="0" err="1">
                <a:solidFill>
                  <a:schemeClr val="tx1">
                    <a:lumMod val="65000"/>
                    <a:lumOff val="35000"/>
                  </a:schemeClr>
                </a:solidFill>
                <a:effectLst/>
                <a:latin typeface="+mn-lt"/>
                <a:ea typeface="+mn-ea"/>
                <a:cs typeface="+mn-cs"/>
              </a:rPr>
              <a:t>InSite</a:t>
            </a:r>
            <a:r>
              <a:rPr lang="da-DK" sz="1400" b="0" kern="1200" dirty="0" err="1">
                <a:solidFill>
                  <a:schemeClr val="tx1">
                    <a:lumMod val="65000"/>
                    <a:lumOff val="35000"/>
                  </a:schemeClr>
                </a:solidFill>
                <a:effectLst/>
                <a:latin typeface="+mn-lt"/>
                <a:ea typeface="+mn-ea"/>
                <a:cs typeface="+mn-cs"/>
                <a:sym typeface="Wingdings" panose="05000000000000000000" pitchFamily="2" charset="2"/>
              </a:rPr>
              <a:t></a:t>
            </a:r>
            <a:r>
              <a:rPr lang="da-DK" sz="1400" b="0" kern="1200" dirty="0" err="1">
                <a:solidFill>
                  <a:schemeClr val="tx1">
                    <a:lumMod val="65000"/>
                    <a:lumOff val="35000"/>
                  </a:schemeClr>
                </a:solidFill>
                <a:effectLst/>
                <a:latin typeface="+mn-lt"/>
                <a:ea typeface="+mn-ea"/>
                <a:cs typeface="+mn-cs"/>
              </a:rPr>
              <a:t>Værktøjer</a:t>
            </a:r>
            <a:r>
              <a:rPr lang="da-DK" sz="1400" b="0" kern="1200" dirty="0" err="1">
                <a:solidFill>
                  <a:schemeClr val="tx1">
                    <a:lumMod val="65000"/>
                    <a:lumOff val="35000"/>
                  </a:schemeClr>
                </a:solidFill>
                <a:effectLst/>
                <a:latin typeface="+mn-lt"/>
                <a:ea typeface="+mn-ea"/>
                <a:cs typeface="+mn-cs"/>
                <a:sym typeface="Wingdings" panose="05000000000000000000" pitchFamily="2" charset="2"/>
              </a:rPr>
              <a:t>K</a:t>
            </a:r>
            <a:r>
              <a:rPr lang="da-DK" sz="1400" b="0" kern="1200" dirty="0" err="1">
                <a:solidFill>
                  <a:schemeClr val="tx1">
                    <a:lumMod val="65000"/>
                    <a:lumOff val="35000"/>
                  </a:schemeClr>
                </a:solidFill>
                <a:effectLst/>
                <a:latin typeface="+mn-lt"/>
                <a:ea typeface="+mn-ea"/>
                <a:cs typeface="+mn-cs"/>
              </a:rPr>
              <a:t>ommunikation</a:t>
            </a:r>
            <a:r>
              <a:rPr lang="da-DK" sz="1400" b="0" kern="1200" dirty="0">
                <a:solidFill>
                  <a:schemeClr val="tx1">
                    <a:lumMod val="65000"/>
                    <a:lumOff val="35000"/>
                  </a:schemeClr>
                </a:solidFill>
                <a:effectLst/>
                <a:latin typeface="+mn-lt"/>
                <a:ea typeface="+mn-ea"/>
                <a:cs typeface="+mn-cs"/>
              </a:rPr>
              <a:t>).</a:t>
            </a: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Brug altid Energinets farvetema (den øverste linje i farvepaletten).</a:t>
            </a:r>
          </a:p>
        </p:txBody>
      </p:sp>
      <p:sp>
        <p:nvSpPr>
          <p:cNvPr id="40" name="Venstre klammeparentes 39">
            <a:extLst>
              <a:ext uri="{FF2B5EF4-FFF2-40B4-BE49-F238E27FC236}">
                <a16:creationId xmlns:a16="http://schemas.microsoft.com/office/drawing/2014/main" id="{A7FE3DEF-F8E6-5E47-A39E-A91A0EC94095}"/>
              </a:ext>
            </a:extLst>
          </p:cNvPr>
          <p:cNvSpPr/>
          <p:nvPr userDrawn="1"/>
        </p:nvSpPr>
        <p:spPr>
          <a:xfrm>
            <a:off x="10946283" y="1396181"/>
            <a:ext cx="534084" cy="5653321"/>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grpSp>
        <p:nvGrpSpPr>
          <p:cNvPr id="41" name="Gruppe 40">
            <a:extLst>
              <a:ext uri="{FF2B5EF4-FFF2-40B4-BE49-F238E27FC236}">
                <a16:creationId xmlns:a16="http://schemas.microsoft.com/office/drawing/2014/main" id="{AC0DE814-4EAE-2D40-9AB7-8C73DB0D0D55}"/>
              </a:ext>
            </a:extLst>
          </p:cNvPr>
          <p:cNvGrpSpPr/>
          <p:nvPr userDrawn="1"/>
        </p:nvGrpSpPr>
        <p:grpSpPr>
          <a:xfrm>
            <a:off x="11414198" y="5230210"/>
            <a:ext cx="3325531" cy="1418354"/>
            <a:chOff x="11421957" y="4555480"/>
            <a:chExt cx="3325531" cy="1418354"/>
          </a:xfrm>
        </p:grpSpPr>
        <p:pic>
          <p:nvPicPr>
            <p:cNvPr id="42" name="Billede 41">
              <a:extLst>
                <a:ext uri="{FF2B5EF4-FFF2-40B4-BE49-F238E27FC236}">
                  <a16:creationId xmlns:a16="http://schemas.microsoft.com/office/drawing/2014/main" id="{F4EDF5E7-C4E4-434E-B66C-77BE24803F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8" r="2902"/>
            <a:stretch/>
          </p:blipFill>
          <p:spPr>
            <a:xfrm>
              <a:off x="11421957" y="4555480"/>
              <a:ext cx="1410492" cy="1418354"/>
            </a:xfrm>
            <a:prstGeom prst="rect">
              <a:avLst/>
            </a:prstGeom>
          </p:spPr>
        </p:pic>
        <p:sp>
          <p:nvSpPr>
            <p:cNvPr id="43" name="Halvramme 42">
              <a:extLst>
                <a:ext uri="{FF2B5EF4-FFF2-40B4-BE49-F238E27FC236}">
                  <a16:creationId xmlns:a16="http://schemas.microsoft.com/office/drawing/2014/main" id="{D0DF442B-1072-D646-9CC6-3C3AEDA9EEEA}"/>
                </a:ext>
              </a:extLst>
            </p:cNvPr>
            <p:cNvSpPr/>
            <p:nvPr userDrawn="1"/>
          </p:nvSpPr>
          <p:spPr>
            <a:xfrm rot="18900000">
              <a:off x="12906045" y="4746298"/>
              <a:ext cx="130576" cy="130576"/>
            </a:xfrm>
            <a:prstGeom prst="halfFrame">
              <a:avLst>
                <a:gd name="adj1" fmla="val 1701"/>
                <a:gd name="adj2" fmla="val 1774"/>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solidFill>
                  <a:schemeClr val="tx1"/>
                </a:solidFill>
              </a:endParaRPr>
            </a:p>
          </p:txBody>
        </p:sp>
        <p:sp>
          <p:nvSpPr>
            <p:cNvPr id="44" name="Halvramme 43">
              <a:extLst>
                <a:ext uri="{FF2B5EF4-FFF2-40B4-BE49-F238E27FC236}">
                  <a16:creationId xmlns:a16="http://schemas.microsoft.com/office/drawing/2014/main" id="{07D845D4-A13A-AB42-B746-59F17F9DD4CA}"/>
                </a:ext>
              </a:extLst>
            </p:cNvPr>
            <p:cNvSpPr/>
            <p:nvPr userDrawn="1"/>
          </p:nvSpPr>
          <p:spPr>
            <a:xfrm rot="18900000">
              <a:off x="13023519" y="4746298"/>
              <a:ext cx="130576" cy="130576"/>
            </a:xfrm>
            <a:prstGeom prst="halfFrame">
              <a:avLst>
                <a:gd name="adj1" fmla="val 1701"/>
                <a:gd name="adj2" fmla="val 1774"/>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solidFill>
                  <a:schemeClr val="tx1"/>
                </a:solidFill>
              </a:endParaRPr>
            </a:p>
          </p:txBody>
        </p:sp>
        <p:cxnSp>
          <p:nvCxnSpPr>
            <p:cNvPr id="45" name="Lige forbindelse 44">
              <a:extLst>
                <a:ext uri="{FF2B5EF4-FFF2-40B4-BE49-F238E27FC236}">
                  <a16:creationId xmlns:a16="http://schemas.microsoft.com/office/drawing/2014/main" id="{46F88B1A-400E-E04C-A983-9DE0BA435ECD}"/>
                </a:ext>
              </a:extLst>
            </p:cNvPr>
            <p:cNvCxnSpPr>
              <a:cxnSpLocks/>
            </p:cNvCxnSpPr>
            <p:nvPr userDrawn="1"/>
          </p:nvCxnSpPr>
          <p:spPr>
            <a:xfrm>
              <a:off x="11421957" y="5703847"/>
              <a:ext cx="1410492" cy="269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Lige forbindelse 45">
              <a:extLst>
                <a:ext uri="{FF2B5EF4-FFF2-40B4-BE49-F238E27FC236}">
                  <a16:creationId xmlns:a16="http://schemas.microsoft.com/office/drawing/2014/main" id="{0C29F68F-188F-C349-B36D-3299DA94FB5A}"/>
                </a:ext>
              </a:extLst>
            </p:cNvPr>
            <p:cNvCxnSpPr>
              <a:cxnSpLocks/>
            </p:cNvCxnSpPr>
            <p:nvPr userDrawn="1"/>
          </p:nvCxnSpPr>
          <p:spPr>
            <a:xfrm flipV="1">
              <a:off x="11441910" y="5703847"/>
              <a:ext cx="1390539" cy="24111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Tekstfelt 46">
              <a:extLst>
                <a:ext uri="{FF2B5EF4-FFF2-40B4-BE49-F238E27FC236}">
                  <a16:creationId xmlns:a16="http://schemas.microsoft.com/office/drawing/2014/main" id="{DFEF1B90-339A-6845-AB0E-96510886ECEE}"/>
                </a:ext>
              </a:extLst>
            </p:cNvPr>
            <p:cNvSpPr txBox="1"/>
            <p:nvPr userDrawn="1"/>
          </p:nvSpPr>
          <p:spPr>
            <a:xfrm>
              <a:off x="12954771" y="5701115"/>
              <a:ext cx="1792717" cy="230832"/>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Brug aldrig disse farver</a:t>
              </a:r>
            </a:p>
          </p:txBody>
        </p:sp>
        <p:sp>
          <p:nvSpPr>
            <p:cNvPr id="48" name="Tekstfelt 47">
              <a:extLst>
                <a:ext uri="{FF2B5EF4-FFF2-40B4-BE49-F238E27FC236}">
                  <a16:creationId xmlns:a16="http://schemas.microsoft.com/office/drawing/2014/main" id="{C20991FA-8806-2748-BF41-0A6112A7877E}"/>
                </a:ext>
              </a:extLst>
            </p:cNvPr>
            <p:cNvSpPr txBox="1"/>
            <p:nvPr userDrawn="1"/>
          </p:nvSpPr>
          <p:spPr>
            <a:xfrm>
              <a:off x="13175563" y="4702526"/>
              <a:ext cx="880549" cy="230832"/>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Farvetema</a:t>
              </a:r>
            </a:p>
          </p:txBody>
        </p:sp>
      </p:grpSp>
    </p:spTree>
    <p:extLst>
      <p:ext uri="{BB962C8B-B14F-4D97-AF65-F5344CB8AC3E}">
        <p14:creationId xmlns:p14="http://schemas.microsoft.com/office/powerpoint/2010/main" val="4262414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og 3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157" y="1419629"/>
            <a:ext cx="9358455" cy="602918"/>
          </a:xfrm>
        </p:spPr>
        <p:txBody>
          <a:bodyPr anchor="b"/>
          <a:lstStyle>
            <a:lvl1pPr>
              <a:defRPr baseline="0"/>
            </a:lvl1pPr>
          </a:lstStyle>
          <a:p>
            <a:r>
              <a:rPr lang="da-DK" dirty="0"/>
              <a:t>Tekst</a:t>
            </a:r>
          </a:p>
        </p:txBody>
      </p:sp>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8" name="Content Placeholder 2">
            <a:extLst>
              <a:ext uri="{FF2B5EF4-FFF2-40B4-BE49-F238E27FC236}">
                <a16:creationId xmlns:a16="http://schemas.microsoft.com/office/drawing/2014/main" id="{15153734-423B-4A53-B525-9A0F3FE98D02}"/>
              </a:ext>
            </a:extLst>
          </p:cNvPr>
          <p:cNvSpPr>
            <a:spLocks noGrp="1"/>
          </p:cNvSpPr>
          <p:nvPr>
            <p:ph idx="15" hasCustomPrompt="1"/>
          </p:nvPr>
        </p:nvSpPr>
        <p:spPr>
          <a:xfrm>
            <a:off x="788157" y="2238871"/>
            <a:ext cx="9367542" cy="1424663"/>
          </a:xfrm>
        </p:spPr>
        <p:txBody>
          <a:bodyPr numCol="2" spcCol="216000"/>
          <a:lstStyle>
            <a:lvl1pPr>
              <a:defRPr>
                <a:solidFill>
                  <a:schemeClr val="tx1"/>
                </a:solidFill>
              </a:defRPr>
            </a:lvl1pPr>
            <a:lvl2pPr>
              <a:defRPr sz="95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7" name="Pladsholder til indhold 6">
            <a:extLst>
              <a:ext uri="{FF2B5EF4-FFF2-40B4-BE49-F238E27FC236}">
                <a16:creationId xmlns:a16="http://schemas.microsoft.com/office/drawing/2014/main" id="{29946FB5-0CF4-A645-AB37-2818E1C95C89}"/>
              </a:ext>
            </a:extLst>
          </p:cNvPr>
          <p:cNvSpPr>
            <a:spLocks noGrp="1" noChangeAspect="1"/>
          </p:cNvSpPr>
          <p:nvPr>
            <p:ph sz="quarter" idx="16"/>
          </p:nvPr>
        </p:nvSpPr>
        <p:spPr>
          <a:xfrm>
            <a:off x="788156" y="3896140"/>
            <a:ext cx="2987675" cy="2890424"/>
          </a:xfrm>
          <a:solidFill>
            <a:schemeClr val="bg1">
              <a:lumMod val="85000"/>
            </a:schemeClr>
          </a:solidFill>
        </p:spPr>
        <p:txBody>
          <a:bodyPr anchor="ctr"/>
          <a:lstStyle>
            <a:lvl1pPr algn="ctr">
              <a:defRPr/>
            </a:lvl1pPr>
          </a:lstStyle>
          <a:p>
            <a:pPr lvl="0"/>
            <a:r>
              <a:rPr lang="da-DK"/>
              <a:t>Rediger teksttypografien i masteren</a:t>
            </a:r>
          </a:p>
        </p:txBody>
      </p:sp>
      <p:sp>
        <p:nvSpPr>
          <p:cNvPr id="14" name="Pladsholder til indhold 6">
            <a:extLst>
              <a:ext uri="{FF2B5EF4-FFF2-40B4-BE49-F238E27FC236}">
                <a16:creationId xmlns:a16="http://schemas.microsoft.com/office/drawing/2014/main" id="{4064D91C-91D0-5B4A-AE21-AD963A7AB459}"/>
              </a:ext>
            </a:extLst>
          </p:cNvPr>
          <p:cNvSpPr>
            <a:spLocks noGrp="1" noChangeAspect="1"/>
          </p:cNvSpPr>
          <p:nvPr>
            <p:ph sz="quarter" idx="17"/>
          </p:nvPr>
        </p:nvSpPr>
        <p:spPr>
          <a:xfrm>
            <a:off x="3998495" y="3896140"/>
            <a:ext cx="2987675" cy="2890424"/>
          </a:xfrm>
          <a:solidFill>
            <a:schemeClr val="bg1">
              <a:lumMod val="85000"/>
            </a:schemeClr>
          </a:solidFill>
        </p:spPr>
        <p:txBody>
          <a:bodyPr anchor="ctr"/>
          <a:lstStyle>
            <a:lvl1pPr algn="ctr">
              <a:defRPr/>
            </a:lvl1pPr>
          </a:lstStyle>
          <a:p>
            <a:pPr lvl="0"/>
            <a:r>
              <a:rPr lang="da-DK"/>
              <a:t>Rediger teksttypografien i masteren</a:t>
            </a:r>
          </a:p>
        </p:txBody>
      </p:sp>
      <p:sp>
        <p:nvSpPr>
          <p:cNvPr id="15" name="Pladsholder til indhold 6">
            <a:extLst>
              <a:ext uri="{FF2B5EF4-FFF2-40B4-BE49-F238E27FC236}">
                <a16:creationId xmlns:a16="http://schemas.microsoft.com/office/drawing/2014/main" id="{CD24390F-8ED1-314F-9851-470C0A5E306A}"/>
              </a:ext>
            </a:extLst>
          </p:cNvPr>
          <p:cNvSpPr>
            <a:spLocks noGrp="1" noChangeAspect="1"/>
          </p:cNvSpPr>
          <p:nvPr>
            <p:ph sz="quarter" idx="18"/>
          </p:nvPr>
        </p:nvSpPr>
        <p:spPr>
          <a:xfrm>
            <a:off x="7208834" y="3896140"/>
            <a:ext cx="2987675" cy="2890424"/>
          </a:xfrm>
          <a:solidFill>
            <a:schemeClr val="bg1">
              <a:lumMod val="85000"/>
            </a:schemeClr>
          </a:solidFill>
        </p:spPr>
        <p:txBody>
          <a:bodyPr anchor="ctr"/>
          <a:lstStyle>
            <a:lvl1pPr algn="ctr">
              <a:defRPr/>
            </a:lvl1pPr>
          </a:lstStyle>
          <a:p>
            <a:pPr lvl="0"/>
            <a:r>
              <a:rPr lang="da-DK"/>
              <a:t>Rediger teksttypografien i masteren</a:t>
            </a:r>
          </a:p>
        </p:txBody>
      </p:sp>
      <p:sp>
        <p:nvSpPr>
          <p:cNvPr id="11" name="Date_DateCustomA">
            <a:extLst>
              <a:ext uri="{FF2B5EF4-FFF2-40B4-BE49-F238E27FC236}">
                <a16:creationId xmlns:a16="http://schemas.microsoft.com/office/drawing/2014/main" id="{61BA1738-C679-D84A-9CD1-104805270266}"/>
              </a:ext>
            </a:extLst>
          </p:cNvPr>
          <p:cNvSpPr>
            <a:spLocks noGrp="1"/>
          </p:cNvSpPr>
          <p:nvPr>
            <p:ph type="dt" sz="half" idx="2"/>
          </p:nvPr>
        </p:nvSpPr>
        <p:spPr>
          <a:xfrm>
            <a:off x="788156" y="524489"/>
            <a:ext cx="6195740" cy="198409"/>
          </a:xfrm>
          <a:prstGeom prst="rect">
            <a:avLst/>
          </a:prstGeom>
        </p:spPr>
        <p:txBody>
          <a:bodyPr vert="horz" lIns="0" tIns="0" rIns="0" bIns="0" rtlCol="0" anchor="t" anchorCtr="0"/>
          <a:lstStyle>
            <a:lvl1pPr algn="r">
              <a:defRPr sz="600">
                <a:solidFill>
                  <a:schemeClr val="tx1"/>
                </a:solidFill>
              </a:defRPr>
            </a:lvl1pPr>
          </a:lstStyle>
          <a:p>
            <a:endParaRPr lang="en-GB" dirty="0"/>
          </a:p>
        </p:txBody>
      </p:sp>
      <p:cxnSp>
        <p:nvCxnSpPr>
          <p:cNvPr id="12" name="Straight Connector 42">
            <a:extLst>
              <a:ext uri="{FF2B5EF4-FFF2-40B4-BE49-F238E27FC236}">
                <a16:creationId xmlns:a16="http://schemas.microsoft.com/office/drawing/2014/main" id="{5441936C-5112-9040-98F8-2EAE98758475}"/>
              </a:ext>
            </a:extLst>
          </p:cNvPr>
          <p:cNvCxnSpPr>
            <a:cxnSpLocks/>
          </p:cNvCxnSpPr>
          <p:nvPr userDrawn="1"/>
        </p:nvCxnSpPr>
        <p:spPr>
          <a:xfrm flipH="1">
            <a:off x="788158" y="438455"/>
            <a:ext cx="6195738"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06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ktabokse 5">
    <p:spTree>
      <p:nvGrpSpPr>
        <p:cNvPr id="1" name=""/>
        <p:cNvGrpSpPr/>
        <p:nvPr/>
      </p:nvGrpSpPr>
      <p:grpSpPr>
        <a:xfrm>
          <a:off x="0" y="0"/>
          <a:ext cx="0" cy="0"/>
          <a:chOff x="0" y="0"/>
          <a:chExt cx="0" cy="0"/>
        </a:xfrm>
      </p:grpSpPr>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15" name="Kombinationstegning 14">
            <a:extLst>
              <a:ext uri="{FF2B5EF4-FFF2-40B4-BE49-F238E27FC236}">
                <a16:creationId xmlns:a16="http://schemas.microsoft.com/office/drawing/2014/main" id="{E990C64D-0232-1447-A209-B0DF36C887FD}"/>
              </a:ext>
            </a:extLst>
          </p:cNvPr>
          <p:cNvSpPr/>
          <p:nvPr userDrawn="1"/>
        </p:nvSpPr>
        <p:spPr>
          <a:xfrm>
            <a:off x="785191" y="3180522"/>
            <a:ext cx="2773018" cy="3896139"/>
          </a:xfrm>
          <a:custGeom>
            <a:avLst/>
            <a:gdLst>
              <a:gd name="connsiteX0" fmla="*/ 427383 w 2773018"/>
              <a:gd name="connsiteY0" fmla="*/ 0 h 3896139"/>
              <a:gd name="connsiteX1" fmla="*/ 0 w 2773018"/>
              <a:gd name="connsiteY1" fmla="*/ 0 h 3896139"/>
              <a:gd name="connsiteX2" fmla="*/ 0 w 2773018"/>
              <a:gd name="connsiteY2" fmla="*/ 129208 h 3896139"/>
              <a:gd name="connsiteX3" fmla="*/ 0 w 2773018"/>
              <a:gd name="connsiteY3" fmla="*/ 3896139 h 3896139"/>
              <a:gd name="connsiteX4" fmla="*/ 2773018 w 2773018"/>
              <a:gd name="connsiteY4" fmla="*/ 3896139 h 3896139"/>
              <a:gd name="connsiteX5" fmla="*/ 2773018 w 2773018"/>
              <a:gd name="connsiteY5" fmla="*/ 0 h 3896139"/>
              <a:gd name="connsiteX6" fmla="*/ 2325757 w 2773018"/>
              <a:gd name="connsiteY6" fmla="*/ 0 h 389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3018" h="3896139">
                <a:moveTo>
                  <a:pt x="427383" y="0"/>
                </a:moveTo>
                <a:lnTo>
                  <a:pt x="0" y="0"/>
                </a:lnTo>
                <a:lnTo>
                  <a:pt x="0" y="129208"/>
                </a:lnTo>
                <a:lnTo>
                  <a:pt x="0" y="3896139"/>
                </a:lnTo>
                <a:lnTo>
                  <a:pt x="2773018" y="3896139"/>
                </a:lnTo>
                <a:lnTo>
                  <a:pt x="2773018" y="0"/>
                </a:lnTo>
                <a:lnTo>
                  <a:pt x="2325757"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Kombinationstegning 17">
            <a:extLst>
              <a:ext uri="{FF2B5EF4-FFF2-40B4-BE49-F238E27FC236}">
                <a16:creationId xmlns:a16="http://schemas.microsoft.com/office/drawing/2014/main" id="{C4BFA8B8-8CAC-EA4D-A703-BC5C7F1AF46E}"/>
              </a:ext>
            </a:extLst>
          </p:cNvPr>
          <p:cNvSpPr/>
          <p:nvPr userDrawn="1"/>
        </p:nvSpPr>
        <p:spPr>
          <a:xfrm>
            <a:off x="3935895" y="3180522"/>
            <a:ext cx="2773018" cy="3896139"/>
          </a:xfrm>
          <a:custGeom>
            <a:avLst/>
            <a:gdLst>
              <a:gd name="connsiteX0" fmla="*/ 427383 w 2773018"/>
              <a:gd name="connsiteY0" fmla="*/ 0 h 3896139"/>
              <a:gd name="connsiteX1" fmla="*/ 0 w 2773018"/>
              <a:gd name="connsiteY1" fmla="*/ 0 h 3896139"/>
              <a:gd name="connsiteX2" fmla="*/ 0 w 2773018"/>
              <a:gd name="connsiteY2" fmla="*/ 129208 h 3896139"/>
              <a:gd name="connsiteX3" fmla="*/ 0 w 2773018"/>
              <a:gd name="connsiteY3" fmla="*/ 3896139 h 3896139"/>
              <a:gd name="connsiteX4" fmla="*/ 2773018 w 2773018"/>
              <a:gd name="connsiteY4" fmla="*/ 3896139 h 3896139"/>
              <a:gd name="connsiteX5" fmla="*/ 2773018 w 2773018"/>
              <a:gd name="connsiteY5" fmla="*/ 0 h 3896139"/>
              <a:gd name="connsiteX6" fmla="*/ 2325757 w 2773018"/>
              <a:gd name="connsiteY6" fmla="*/ 0 h 389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3018" h="3896139">
                <a:moveTo>
                  <a:pt x="427383" y="0"/>
                </a:moveTo>
                <a:lnTo>
                  <a:pt x="0" y="0"/>
                </a:lnTo>
                <a:lnTo>
                  <a:pt x="0" y="129208"/>
                </a:lnTo>
                <a:lnTo>
                  <a:pt x="0" y="3896139"/>
                </a:lnTo>
                <a:lnTo>
                  <a:pt x="2773018" y="3896139"/>
                </a:lnTo>
                <a:lnTo>
                  <a:pt x="2773018" y="0"/>
                </a:lnTo>
                <a:lnTo>
                  <a:pt x="2325757"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Kombinationstegning 19">
            <a:extLst>
              <a:ext uri="{FF2B5EF4-FFF2-40B4-BE49-F238E27FC236}">
                <a16:creationId xmlns:a16="http://schemas.microsoft.com/office/drawing/2014/main" id="{86F1E3BD-A9C9-CD41-B8EB-39A39FDE200C}"/>
              </a:ext>
            </a:extLst>
          </p:cNvPr>
          <p:cNvSpPr/>
          <p:nvPr userDrawn="1"/>
        </p:nvSpPr>
        <p:spPr>
          <a:xfrm>
            <a:off x="7106478" y="3180522"/>
            <a:ext cx="2773018" cy="3896139"/>
          </a:xfrm>
          <a:custGeom>
            <a:avLst/>
            <a:gdLst>
              <a:gd name="connsiteX0" fmla="*/ 427383 w 2773018"/>
              <a:gd name="connsiteY0" fmla="*/ 0 h 3896139"/>
              <a:gd name="connsiteX1" fmla="*/ 0 w 2773018"/>
              <a:gd name="connsiteY1" fmla="*/ 0 h 3896139"/>
              <a:gd name="connsiteX2" fmla="*/ 0 w 2773018"/>
              <a:gd name="connsiteY2" fmla="*/ 129208 h 3896139"/>
              <a:gd name="connsiteX3" fmla="*/ 0 w 2773018"/>
              <a:gd name="connsiteY3" fmla="*/ 3896139 h 3896139"/>
              <a:gd name="connsiteX4" fmla="*/ 2773018 w 2773018"/>
              <a:gd name="connsiteY4" fmla="*/ 3896139 h 3896139"/>
              <a:gd name="connsiteX5" fmla="*/ 2773018 w 2773018"/>
              <a:gd name="connsiteY5" fmla="*/ 0 h 3896139"/>
              <a:gd name="connsiteX6" fmla="*/ 2325757 w 2773018"/>
              <a:gd name="connsiteY6" fmla="*/ 0 h 389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3018" h="3896139">
                <a:moveTo>
                  <a:pt x="427383" y="0"/>
                </a:moveTo>
                <a:lnTo>
                  <a:pt x="0" y="0"/>
                </a:lnTo>
                <a:lnTo>
                  <a:pt x="0" y="129208"/>
                </a:lnTo>
                <a:lnTo>
                  <a:pt x="0" y="3896139"/>
                </a:lnTo>
                <a:lnTo>
                  <a:pt x="2773018" y="3896139"/>
                </a:lnTo>
                <a:lnTo>
                  <a:pt x="2773018" y="0"/>
                </a:lnTo>
                <a:lnTo>
                  <a:pt x="2325757"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Content Placeholder 2">
            <a:extLst>
              <a:ext uri="{FF2B5EF4-FFF2-40B4-BE49-F238E27FC236}">
                <a16:creationId xmlns:a16="http://schemas.microsoft.com/office/drawing/2014/main" id="{71E754BA-F56C-C143-9BE4-4B789C004782}"/>
              </a:ext>
            </a:extLst>
          </p:cNvPr>
          <p:cNvSpPr>
            <a:spLocks noGrp="1"/>
          </p:cNvSpPr>
          <p:nvPr>
            <p:ph idx="16" hasCustomPrompt="1"/>
          </p:nvPr>
        </p:nvSpPr>
        <p:spPr>
          <a:xfrm>
            <a:off x="1046387" y="4628893"/>
            <a:ext cx="2213647" cy="2298590"/>
          </a:xfrm>
        </p:spPr>
        <p:txBody>
          <a:bodyPr numCol="1" spcCol="216000"/>
          <a:lstStyle>
            <a:lvl1pPr>
              <a:defRPr>
                <a:solidFill>
                  <a:schemeClr val="accent2"/>
                </a:solidFill>
              </a:defRPr>
            </a:lvl1pPr>
            <a:lvl2pPr>
              <a:buNone/>
              <a:defRPr>
                <a:solidFill>
                  <a:schemeClr val="accent2"/>
                </a:solidFill>
              </a:defRPr>
            </a:lvl2pPr>
          </a:lstStyle>
          <a:p>
            <a:pPr lvl="0"/>
            <a:r>
              <a:rPr lang="da-DK" dirty="0"/>
              <a:t>Klik for at indsætte brødtekst</a:t>
            </a:r>
          </a:p>
          <a:p>
            <a:pPr lvl="1"/>
            <a:endParaRPr lang="da-DK" dirty="0"/>
          </a:p>
        </p:txBody>
      </p:sp>
      <p:sp>
        <p:nvSpPr>
          <p:cNvPr id="23" name="Pladsholder til tekst 21">
            <a:extLst>
              <a:ext uri="{FF2B5EF4-FFF2-40B4-BE49-F238E27FC236}">
                <a16:creationId xmlns:a16="http://schemas.microsoft.com/office/drawing/2014/main" id="{B7F68B5D-7093-E14F-8099-038BAF3DF789}"/>
              </a:ext>
            </a:extLst>
          </p:cNvPr>
          <p:cNvSpPr>
            <a:spLocks noGrp="1"/>
          </p:cNvSpPr>
          <p:nvPr>
            <p:ph type="body" sz="quarter" idx="17" hasCustomPrompt="1"/>
          </p:nvPr>
        </p:nvSpPr>
        <p:spPr>
          <a:xfrm>
            <a:off x="1046387" y="4006944"/>
            <a:ext cx="2213647" cy="519485"/>
          </a:xfrm>
        </p:spPr>
        <p:txBody>
          <a:bodyPr anchor="b"/>
          <a:lstStyle>
            <a:lvl1pPr>
              <a:defRPr sz="1500" cap="all" baseline="0">
                <a:solidFill>
                  <a:schemeClr val="accent2"/>
                </a:solidFill>
              </a:defRPr>
            </a:lvl1pPr>
          </a:lstStyle>
          <a:p>
            <a:pPr lvl="0"/>
            <a:r>
              <a:rPr lang="da-DK" dirty="0"/>
              <a:t>TEKST</a:t>
            </a:r>
          </a:p>
        </p:txBody>
      </p:sp>
      <p:sp>
        <p:nvSpPr>
          <p:cNvPr id="24" name="Content Placeholder 2">
            <a:extLst>
              <a:ext uri="{FF2B5EF4-FFF2-40B4-BE49-F238E27FC236}">
                <a16:creationId xmlns:a16="http://schemas.microsoft.com/office/drawing/2014/main" id="{3F743100-CEDE-3C42-84F0-18EFCBB59EB7}"/>
              </a:ext>
            </a:extLst>
          </p:cNvPr>
          <p:cNvSpPr>
            <a:spLocks noGrp="1"/>
          </p:cNvSpPr>
          <p:nvPr>
            <p:ph idx="18" hasCustomPrompt="1"/>
          </p:nvPr>
        </p:nvSpPr>
        <p:spPr>
          <a:xfrm>
            <a:off x="4236848" y="4628893"/>
            <a:ext cx="2213647" cy="2298590"/>
          </a:xfrm>
        </p:spPr>
        <p:txBody>
          <a:bodyPr numCol="1" spcCol="216000"/>
          <a:lstStyle>
            <a:lvl1pPr>
              <a:defRPr>
                <a:solidFill>
                  <a:schemeClr val="accent2"/>
                </a:solidFill>
              </a:defRPr>
            </a:lvl1pPr>
            <a:lvl2pPr>
              <a:buNone/>
              <a:defRPr>
                <a:solidFill>
                  <a:schemeClr val="accent2"/>
                </a:solidFill>
              </a:defRPr>
            </a:lvl2pPr>
          </a:lstStyle>
          <a:p>
            <a:pPr lvl="0"/>
            <a:r>
              <a:rPr lang="da-DK" dirty="0"/>
              <a:t>Klik for at indsætte brødtekst</a:t>
            </a:r>
          </a:p>
          <a:p>
            <a:pPr lvl="1"/>
            <a:endParaRPr lang="da-DK" dirty="0"/>
          </a:p>
        </p:txBody>
      </p:sp>
      <p:sp>
        <p:nvSpPr>
          <p:cNvPr id="25" name="Pladsholder til tekst 21">
            <a:extLst>
              <a:ext uri="{FF2B5EF4-FFF2-40B4-BE49-F238E27FC236}">
                <a16:creationId xmlns:a16="http://schemas.microsoft.com/office/drawing/2014/main" id="{F426FE2F-4E71-9649-86AD-CCDA7A195F62}"/>
              </a:ext>
            </a:extLst>
          </p:cNvPr>
          <p:cNvSpPr>
            <a:spLocks noGrp="1"/>
          </p:cNvSpPr>
          <p:nvPr>
            <p:ph type="body" sz="quarter" idx="19" hasCustomPrompt="1"/>
          </p:nvPr>
        </p:nvSpPr>
        <p:spPr>
          <a:xfrm>
            <a:off x="4236848" y="4006944"/>
            <a:ext cx="2213647" cy="519485"/>
          </a:xfrm>
        </p:spPr>
        <p:txBody>
          <a:bodyPr anchor="b"/>
          <a:lstStyle>
            <a:lvl1pPr>
              <a:defRPr sz="1500" cap="all" baseline="0">
                <a:solidFill>
                  <a:schemeClr val="accent2"/>
                </a:solidFill>
              </a:defRPr>
            </a:lvl1pPr>
          </a:lstStyle>
          <a:p>
            <a:pPr lvl="0"/>
            <a:r>
              <a:rPr lang="da-DK" dirty="0"/>
              <a:t>TEKST</a:t>
            </a:r>
          </a:p>
        </p:txBody>
      </p:sp>
      <p:sp>
        <p:nvSpPr>
          <p:cNvPr id="26" name="Content Placeholder 2">
            <a:extLst>
              <a:ext uri="{FF2B5EF4-FFF2-40B4-BE49-F238E27FC236}">
                <a16:creationId xmlns:a16="http://schemas.microsoft.com/office/drawing/2014/main" id="{93305C85-D172-1148-8936-4C8CF456CB40}"/>
              </a:ext>
            </a:extLst>
          </p:cNvPr>
          <p:cNvSpPr>
            <a:spLocks noGrp="1"/>
          </p:cNvSpPr>
          <p:nvPr>
            <p:ph idx="20" hasCustomPrompt="1"/>
          </p:nvPr>
        </p:nvSpPr>
        <p:spPr>
          <a:xfrm>
            <a:off x="7407431" y="4628893"/>
            <a:ext cx="2213647" cy="2298590"/>
          </a:xfrm>
        </p:spPr>
        <p:txBody>
          <a:bodyPr numCol="1" spcCol="216000"/>
          <a:lstStyle>
            <a:lvl1pPr>
              <a:defRPr>
                <a:solidFill>
                  <a:schemeClr val="accent2"/>
                </a:solidFill>
              </a:defRPr>
            </a:lvl1pPr>
            <a:lvl2pPr>
              <a:buNone/>
              <a:defRPr>
                <a:solidFill>
                  <a:schemeClr val="accent2"/>
                </a:solidFill>
              </a:defRPr>
            </a:lvl2pPr>
          </a:lstStyle>
          <a:p>
            <a:pPr lvl="0"/>
            <a:r>
              <a:rPr lang="da-DK" dirty="0"/>
              <a:t>Klik for at indsætte brødtekst</a:t>
            </a:r>
          </a:p>
          <a:p>
            <a:pPr lvl="1"/>
            <a:endParaRPr lang="da-DK" dirty="0"/>
          </a:p>
        </p:txBody>
      </p:sp>
      <p:sp>
        <p:nvSpPr>
          <p:cNvPr id="27" name="Pladsholder til tekst 21">
            <a:extLst>
              <a:ext uri="{FF2B5EF4-FFF2-40B4-BE49-F238E27FC236}">
                <a16:creationId xmlns:a16="http://schemas.microsoft.com/office/drawing/2014/main" id="{028F0A8B-BFBB-F949-B86B-D763E88C545A}"/>
              </a:ext>
            </a:extLst>
          </p:cNvPr>
          <p:cNvSpPr>
            <a:spLocks noGrp="1"/>
          </p:cNvSpPr>
          <p:nvPr>
            <p:ph type="body" sz="quarter" idx="21" hasCustomPrompt="1"/>
          </p:nvPr>
        </p:nvSpPr>
        <p:spPr>
          <a:xfrm>
            <a:off x="7407431" y="4006944"/>
            <a:ext cx="2213647" cy="519485"/>
          </a:xfrm>
        </p:spPr>
        <p:txBody>
          <a:bodyPr anchor="b"/>
          <a:lstStyle>
            <a:lvl1pPr>
              <a:defRPr sz="1500" cap="all" baseline="0">
                <a:solidFill>
                  <a:schemeClr val="accent2"/>
                </a:solidFill>
              </a:defRPr>
            </a:lvl1pPr>
          </a:lstStyle>
          <a:p>
            <a:pPr lvl="0"/>
            <a:r>
              <a:rPr lang="da-DK" dirty="0"/>
              <a:t>TEKST</a:t>
            </a:r>
          </a:p>
        </p:txBody>
      </p:sp>
      <p:sp>
        <p:nvSpPr>
          <p:cNvPr id="32" name="Ellipse 31">
            <a:extLst>
              <a:ext uri="{FF2B5EF4-FFF2-40B4-BE49-F238E27FC236}">
                <a16:creationId xmlns:a16="http://schemas.microsoft.com/office/drawing/2014/main" id="{4C7B1594-F8E8-AA4D-9FF3-AAD06B47315D}"/>
              </a:ext>
            </a:extLst>
          </p:cNvPr>
          <p:cNvSpPr/>
          <p:nvPr userDrawn="1"/>
        </p:nvSpPr>
        <p:spPr>
          <a:xfrm>
            <a:off x="1452085" y="2539282"/>
            <a:ext cx="1411100" cy="14111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3" name="Pladsholder til billede 16">
            <a:extLst>
              <a:ext uri="{FF2B5EF4-FFF2-40B4-BE49-F238E27FC236}">
                <a16:creationId xmlns:a16="http://schemas.microsoft.com/office/drawing/2014/main" id="{0BECC43A-6DF6-A24C-B824-2E0CD4C15009}"/>
              </a:ext>
            </a:extLst>
          </p:cNvPr>
          <p:cNvSpPr>
            <a:spLocks noGrp="1" noChangeAspect="1"/>
          </p:cNvSpPr>
          <p:nvPr>
            <p:ph type="pic" sz="quarter" idx="13" hasCustomPrompt="1"/>
          </p:nvPr>
        </p:nvSpPr>
        <p:spPr>
          <a:xfrm>
            <a:off x="1651179" y="2783882"/>
            <a:ext cx="1014162" cy="950215"/>
          </a:xfrm>
        </p:spPr>
        <p:txBody>
          <a:bodyPr numCol="1" anchor="ctr"/>
          <a:lstStyle>
            <a:lvl1pPr algn="ctr">
              <a:defRPr/>
            </a:lvl1pPr>
          </a:lstStyle>
          <a:p>
            <a:r>
              <a:rPr lang="da-DK" dirty="0"/>
              <a:t>IKON</a:t>
            </a:r>
          </a:p>
        </p:txBody>
      </p:sp>
      <p:sp>
        <p:nvSpPr>
          <p:cNvPr id="34" name="Ellipse 33">
            <a:extLst>
              <a:ext uri="{FF2B5EF4-FFF2-40B4-BE49-F238E27FC236}">
                <a16:creationId xmlns:a16="http://schemas.microsoft.com/office/drawing/2014/main" id="{4F123523-1AC8-BA49-88E7-74A77515937F}"/>
              </a:ext>
            </a:extLst>
          </p:cNvPr>
          <p:cNvSpPr/>
          <p:nvPr userDrawn="1"/>
        </p:nvSpPr>
        <p:spPr>
          <a:xfrm>
            <a:off x="4619491" y="2539282"/>
            <a:ext cx="1411100" cy="14111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5" name="Pladsholder til billede 16">
            <a:extLst>
              <a:ext uri="{FF2B5EF4-FFF2-40B4-BE49-F238E27FC236}">
                <a16:creationId xmlns:a16="http://schemas.microsoft.com/office/drawing/2014/main" id="{B38DBC3A-62F5-2A48-A81F-10A6435133F6}"/>
              </a:ext>
            </a:extLst>
          </p:cNvPr>
          <p:cNvSpPr>
            <a:spLocks noGrp="1" noChangeAspect="1"/>
          </p:cNvSpPr>
          <p:nvPr>
            <p:ph type="pic" sz="quarter" idx="24" hasCustomPrompt="1"/>
          </p:nvPr>
        </p:nvSpPr>
        <p:spPr>
          <a:xfrm>
            <a:off x="4818585" y="2783882"/>
            <a:ext cx="1014162" cy="950215"/>
          </a:xfrm>
        </p:spPr>
        <p:txBody>
          <a:bodyPr numCol="1" anchor="ctr"/>
          <a:lstStyle>
            <a:lvl1pPr algn="ctr">
              <a:defRPr/>
            </a:lvl1pPr>
          </a:lstStyle>
          <a:p>
            <a:r>
              <a:rPr lang="da-DK" dirty="0"/>
              <a:t>IKON</a:t>
            </a:r>
          </a:p>
        </p:txBody>
      </p:sp>
      <p:sp>
        <p:nvSpPr>
          <p:cNvPr id="36" name="Ellipse 35">
            <a:extLst>
              <a:ext uri="{FF2B5EF4-FFF2-40B4-BE49-F238E27FC236}">
                <a16:creationId xmlns:a16="http://schemas.microsoft.com/office/drawing/2014/main" id="{10D24596-64B4-124B-B1AB-41CA50ABF649}"/>
              </a:ext>
            </a:extLst>
          </p:cNvPr>
          <p:cNvSpPr/>
          <p:nvPr userDrawn="1"/>
        </p:nvSpPr>
        <p:spPr>
          <a:xfrm>
            <a:off x="7768044" y="2539282"/>
            <a:ext cx="1411100" cy="14111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7" name="Pladsholder til billede 16">
            <a:extLst>
              <a:ext uri="{FF2B5EF4-FFF2-40B4-BE49-F238E27FC236}">
                <a16:creationId xmlns:a16="http://schemas.microsoft.com/office/drawing/2014/main" id="{2DBB102F-DEC4-8B4F-9144-BCD675A13FF6}"/>
              </a:ext>
            </a:extLst>
          </p:cNvPr>
          <p:cNvSpPr>
            <a:spLocks noGrp="1" noChangeAspect="1"/>
          </p:cNvSpPr>
          <p:nvPr>
            <p:ph type="pic" sz="quarter" idx="25" hasCustomPrompt="1"/>
          </p:nvPr>
        </p:nvSpPr>
        <p:spPr>
          <a:xfrm>
            <a:off x="7967138" y="2783882"/>
            <a:ext cx="1014162" cy="950215"/>
          </a:xfrm>
        </p:spPr>
        <p:txBody>
          <a:bodyPr numCol="1" anchor="ctr"/>
          <a:lstStyle>
            <a:lvl1pPr algn="ctr">
              <a:defRPr/>
            </a:lvl1pPr>
          </a:lstStyle>
          <a:p>
            <a:r>
              <a:rPr lang="da-DK" dirty="0"/>
              <a:t>IKON</a:t>
            </a:r>
          </a:p>
        </p:txBody>
      </p:sp>
      <p:sp>
        <p:nvSpPr>
          <p:cNvPr id="38" name="Date_DateCustomA">
            <a:extLst>
              <a:ext uri="{FF2B5EF4-FFF2-40B4-BE49-F238E27FC236}">
                <a16:creationId xmlns:a16="http://schemas.microsoft.com/office/drawing/2014/main" id="{4B5F94AD-783B-E14A-AEA0-0AB2D8BFBF25}"/>
              </a:ext>
            </a:extLst>
          </p:cNvPr>
          <p:cNvSpPr>
            <a:spLocks noGrp="1"/>
          </p:cNvSpPr>
          <p:nvPr>
            <p:ph type="dt" sz="half" idx="2"/>
          </p:nvPr>
        </p:nvSpPr>
        <p:spPr>
          <a:xfrm>
            <a:off x="788156" y="524489"/>
            <a:ext cx="6195740" cy="198409"/>
          </a:xfrm>
          <a:prstGeom prst="rect">
            <a:avLst/>
          </a:prstGeom>
        </p:spPr>
        <p:txBody>
          <a:bodyPr vert="horz" lIns="0" tIns="0" rIns="0" bIns="0" rtlCol="0" anchor="t" anchorCtr="0"/>
          <a:lstStyle>
            <a:lvl1pPr algn="r">
              <a:defRPr sz="600">
                <a:solidFill>
                  <a:schemeClr val="tx1"/>
                </a:solidFill>
              </a:defRPr>
            </a:lvl1pPr>
          </a:lstStyle>
          <a:p>
            <a:endParaRPr lang="en-GB" dirty="0"/>
          </a:p>
        </p:txBody>
      </p:sp>
      <p:cxnSp>
        <p:nvCxnSpPr>
          <p:cNvPr id="39" name="Straight Connector 42">
            <a:extLst>
              <a:ext uri="{FF2B5EF4-FFF2-40B4-BE49-F238E27FC236}">
                <a16:creationId xmlns:a16="http://schemas.microsoft.com/office/drawing/2014/main" id="{8D82E633-1B04-F049-9D1D-F90C7D38DAD0}"/>
              </a:ext>
            </a:extLst>
          </p:cNvPr>
          <p:cNvCxnSpPr>
            <a:cxnSpLocks/>
          </p:cNvCxnSpPr>
          <p:nvPr userDrawn="1"/>
        </p:nvCxnSpPr>
        <p:spPr>
          <a:xfrm flipH="1">
            <a:off x="788158" y="438455"/>
            <a:ext cx="6195738"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kstfelt 41">
            <a:extLst>
              <a:ext uri="{FF2B5EF4-FFF2-40B4-BE49-F238E27FC236}">
                <a16:creationId xmlns:a16="http://schemas.microsoft.com/office/drawing/2014/main" id="{4B4B8D19-229A-C141-B792-B724E70FF6D3}"/>
              </a:ext>
            </a:extLst>
          </p:cNvPr>
          <p:cNvSpPr txBox="1"/>
          <p:nvPr userDrawn="1"/>
        </p:nvSpPr>
        <p:spPr>
          <a:xfrm>
            <a:off x="11444069" y="2852782"/>
            <a:ext cx="3567626" cy="1154162"/>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Placer ikoner i cirklerne. Du finder Energinet ikoner i billeddatabasen </a:t>
            </a:r>
            <a:r>
              <a:rPr lang="da-DK" sz="1500" b="0" kern="1200" dirty="0" err="1">
                <a:solidFill>
                  <a:schemeClr val="tx1">
                    <a:lumMod val="65000"/>
                    <a:lumOff val="35000"/>
                  </a:schemeClr>
                </a:solidFill>
                <a:effectLst/>
                <a:latin typeface="+mn-lt"/>
                <a:ea typeface="+mn-ea"/>
                <a:cs typeface="+mn-cs"/>
              </a:rPr>
              <a:t>Cumulus</a:t>
            </a:r>
            <a:r>
              <a:rPr lang="da-DK" sz="1500" b="0" kern="1200" dirty="0">
                <a:solidFill>
                  <a:schemeClr val="tx1">
                    <a:lumMod val="65000"/>
                    <a:lumOff val="35000"/>
                  </a:schemeClr>
                </a:solidFill>
                <a:effectLst/>
                <a:latin typeface="+mn-lt"/>
                <a:ea typeface="+mn-ea"/>
                <a:cs typeface="+mn-cs"/>
              </a:rPr>
              <a:t>:</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err="1">
                <a:solidFill>
                  <a:schemeClr val="tx1">
                    <a:lumMod val="65000"/>
                    <a:lumOff val="35000"/>
                  </a:schemeClr>
                </a:solidFill>
                <a:effectLst/>
                <a:latin typeface="+mn-lt"/>
                <a:ea typeface="+mn-ea"/>
                <a:cs typeface="+mn-cs"/>
              </a:rPr>
              <a:t>InSite</a:t>
            </a:r>
            <a:r>
              <a:rPr lang="da-DK" sz="1500" b="0" kern="1200" dirty="0" err="1">
                <a:solidFill>
                  <a:schemeClr val="tx1">
                    <a:lumMod val="65000"/>
                    <a:lumOff val="35000"/>
                  </a:schemeClr>
                </a:solidFill>
                <a:effectLst/>
                <a:latin typeface="+mn-lt"/>
                <a:ea typeface="+mn-ea"/>
                <a:cs typeface="+mn-cs"/>
                <a:sym typeface="Wingdings" panose="05000000000000000000" pitchFamily="2" charset="2"/>
              </a:rPr>
              <a:t></a:t>
            </a:r>
            <a:r>
              <a:rPr lang="da-DK" sz="1500" b="0" kern="1200" dirty="0" err="1">
                <a:solidFill>
                  <a:schemeClr val="tx1">
                    <a:lumMod val="65000"/>
                    <a:lumOff val="35000"/>
                  </a:schemeClr>
                </a:solidFill>
                <a:effectLst/>
                <a:latin typeface="+mn-lt"/>
                <a:ea typeface="+mn-ea"/>
                <a:cs typeface="+mn-cs"/>
              </a:rPr>
              <a:t>Værktøjer</a:t>
            </a:r>
            <a:r>
              <a:rPr lang="da-DK" sz="1500" b="0" kern="1200" dirty="0" err="1">
                <a:solidFill>
                  <a:schemeClr val="tx1">
                    <a:lumMod val="65000"/>
                    <a:lumOff val="35000"/>
                  </a:schemeClr>
                </a:solidFill>
                <a:effectLst/>
                <a:latin typeface="+mn-lt"/>
                <a:ea typeface="+mn-ea"/>
                <a:cs typeface="+mn-cs"/>
                <a:sym typeface="Wingdings" panose="05000000000000000000" pitchFamily="2" charset="2"/>
              </a:rPr>
              <a:t>K</a:t>
            </a:r>
            <a:r>
              <a:rPr lang="da-DK" sz="1500" b="0" kern="1200" dirty="0" err="1">
                <a:solidFill>
                  <a:schemeClr val="tx1">
                    <a:lumMod val="65000"/>
                    <a:lumOff val="35000"/>
                  </a:schemeClr>
                </a:solidFill>
                <a:effectLst/>
                <a:latin typeface="+mn-lt"/>
                <a:ea typeface="+mn-ea"/>
                <a:cs typeface="+mn-cs"/>
              </a:rPr>
              <a:t>ommunikation</a:t>
            </a: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 </a:t>
            </a:r>
          </a:p>
        </p:txBody>
      </p:sp>
      <p:sp>
        <p:nvSpPr>
          <p:cNvPr id="43" name="Venstre klammeparentes 42">
            <a:extLst>
              <a:ext uri="{FF2B5EF4-FFF2-40B4-BE49-F238E27FC236}">
                <a16:creationId xmlns:a16="http://schemas.microsoft.com/office/drawing/2014/main" id="{720E0646-DDDD-A643-BD40-FED88B0747D8}"/>
              </a:ext>
            </a:extLst>
          </p:cNvPr>
          <p:cNvSpPr/>
          <p:nvPr userDrawn="1"/>
        </p:nvSpPr>
        <p:spPr>
          <a:xfrm>
            <a:off x="10946283" y="2392263"/>
            <a:ext cx="497786" cy="1847067"/>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44" name="Title 1">
            <a:extLst>
              <a:ext uri="{FF2B5EF4-FFF2-40B4-BE49-F238E27FC236}">
                <a16:creationId xmlns:a16="http://schemas.microsoft.com/office/drawing/2014/main" id="{5744688A-6413-6B4E-84D3-8E546FB94F28}"/>
              </a:ext>
            </a:extLst>
          </p:cNvPr>
          <p:cNvSpPr>
            <a:spLocks noGrp="1"/>
          </p:cNvSpPr>
          <p:nvPr>
            <p:ph type="title" hasCustomPrompt="1"/>
          </p:nvPr>
        </p:nvSpPr>
        <p:spPr>
          <a:xfrm>
            <a:off x="788157" y="1228824"/>
            <a:ext cx="9358455" cy="602918"/>
          </a:xfrm>
        </p:spPr>
        <p:txBody>
          <a:bodyPr anchor="b"/>
          <a:lstStyle>
            <a:lvl1pPr>
              <a:defRPr baseline="0"/>
            </a:lvl1pPr>
          </a:lstStyle>
          <a:p>
            <a:r>
              <a:rPr lang="da-DK" dirty="0"/>
              <a:t>Tekst</a:t>
            </a:r>
          </a:p>
        </p:txBody>
      </p:sp>
      <p:sp>
        <p:nvSpPr>
          <p:cNvPr id="45" name="Pladsholder til tekst 3">
            <a:extLst>
              <a:ext uri="{FF2B5EF4-FFF2-40B4-BE49-F238E27FC236}">
                <a16:creationId xmlns:a16="http://schemas.microsoft.com/office/drawing/2014/main" id="{18AFBBC7-878D-6349-B40F-93065BADC167}"/>
              </a:ext>
            </a:extLst>
          </p:cNvPr>
          <p:cNvSpPr>
            <a:spLocks noGrp="1"/>
          </p:cNvSpPr>
          <p:nvPr>
            <p:ph type="body" sz="quarter" idx="23"/>
          </p:nvPr>
        </p:nvSpPr>
        <p:spPr>
          <a:xfrm>
            <a:off x="787400" y="1945281"/>
            <a:ext cx="9389218" cy="434975"/>
          </a:xfrm>
        </p:spPr>
        <p:txBody>
          <a:bodyPr/>
          <a:lstStyle>
            <a:lvl2pPr>
              <a:defRPr sz="950">
                <a:solidFill>
                  <a:schemeClr val="tx1"/>
                </a:solidFill>
              </a:defRPr>
            </a:lvl2pPr>
          </a:lstStyle>
          <a:p>
            <a:pPr lvl="0"/>
            <a:r>
              <a:rPr lang="da-DK"/>
              <a:t>Rediger teksttypografien i masteren</a:t>
            </a:r>
          </a:p>
          <a:p>
            <a:pPr lvl="1"/>
            <a:r>
              <a:rPr lang="da-DK"/>
              <a:t>Andet niveau</a:t>
            </a:r>
          </a:p>
        </p:txBody>
      </p:sp>
    </p:spTree>
    <p:extLst>
      <p:ext uri="{BB962C8B-B14F-4D97-AF65-F5344CB8AC3E}">
        <p14:creationId xmlns:p14="http://schemas.microsoft.com/office/powerpoint/2010/main" val="3652647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aktabokse 6">
    <p:spTree>
      <p:nvGrpSpPr>
        <p:cNvPr id="1" name=""/>
        <p:cNvGrpSpPr/>
        <p:nvPr/>
      </p:nvGrpSpPr>
      <p:grpSpPr>
        <a:xfrm>
          <a:off x="0" y="0"/>
          <a:ext cx="0" cy="0"/>
          <a:chOff x="0" y="0"/>
          <a:chExt cx="0" cy="0"/>
        </a:xfrm>
      </p:grpSpPr>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4" name="Rektangel 3">
            <a:extLst>
              <a:ext uri="{FF2B5EF4-FFF2-40B4-BE49-F238E27FC236}">
                <a16:creationId xmlns:a16="http://schemas.microsoft.com/office/drawing/2014/main" id="{85F4C2EE-0A20-C347-8CB1-8D9629FE04CB}"/>
              </a:ext>
            </a:extLst>
          </p:cNvPr>
          <p:cNvSpPr/>
          <p:nvPr userDrawn="1"/>
        </p:nvSpPr>
        <p:spPr>
          <a:xfrm>
            <a:off x="776163" y="2645897"/>
            <a:ext cx="2196344" cy="4295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3" name="Rektangel 32">
            <a:extLst>
              <a:ext uri="{FF2B5EF4-FFF2-40B4-BE49-F238E27FC236}">
                <a16:creationId xmlns:a16="http://schemas.microsoft.com/office/drawing/2014/main" id="{5B764EB8-74E1-A849-A3BC-E82347F7F7C6}"/>
              </a:ext>
            </a:extLst>
          </p:cNvPr>
          <p:cNvSpPr/>
          <p:nvPr userDrawn="1"/>
        </p:nvSpPr>
        <p:spPr>
          <a:xfrm>
            <a:off x="3184223" y="2645897"/>
            <a:ext cx="2196344" cy="4295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4" name="Rektangel 33">
            <a:extLst>
              <a:ext uri="{FF2B5EF4-FFF2-40B4-BE49-F238E27FC236}">
                <a16:creationId xmlns:a16="http://schemas.microsoft.com/office/drawing/2014/main" id="{D9CE90A4-6D77-F646-B6B9-831219B84348}"/>
              </a:ext>
            </a:extLst>
          </p:cNvPr>
          <p:cNvSpPr/>
          <p:nvPr userDrawn="1"/>
        </p:nvSpPr>
        <p:spPr>
          <a:xfrm>
            <a:off x="5580290" y="2645897"/>
            <a:ext cx="2196344" cy="4295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5" name="Rektangel 34">
            <a:extLst>
              <a:ext uri="{FF2B5EF4-FFF2-40B4-BE49-F238E27FC236}">
                <a16:creationId xmlns:a16="http://schemas.microsoft.com/office/drawing/2014/main" id="{2C62E256-231D-C446-BA0F-817C49F372EB}"/>
              </a:ext>
            </a:extLst>
          </p:cNvPr>
          <p:cNvSpPr/>
          <p:nvPr userDrawn="1"/>
        </p:nvSpPr>
        <p:spPr>
          <a:xfrm>
            <a:off x="7976356" y="2645897"/>
            <a:ext cx="2196344" cy="4295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7" name="Ellipse 6">
            <a:extLst>
              <a:ext uri="{FF2B5EF4-FFF2-40B4-BE49-F238E27FC236}">
                <a16:creationId xmlns:a16="http://schemas.microsoft.com/office/drawing/2014/main" id="{FE2D96B5-91CC-A24A-9CBA-8FC683CB2939}"/>
              </a:ext>
            </a:extLst>
          </p:cNvPr>
          <p:cNvSpPr/>
          <p:nvPr userDrawn="1"/>
        </p:nvSpPr>
        <p:spPr>
          <a:xfrm>
            <a:off x="1111628" y="2924892"/>
            <a:ext cx="1568072" cy="15680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6" name="Ellipse 35">
            <a:extLst>
              <a:ext uri="{FF2B5EF4-FFF2-40B4-BE49-F238E27FC236}">
                <a16:creationId xmlns:a16="http://schemas.microsoft.com/office/drawing/2014/main" id="{870865F4-89CA-8946-8764-C9F716480050}"/>
              </a:ext>
            </a:extLst>
          </p:cNvPr>
          <p:cNvSpPr/>
          <p:nvPr userDrawn="1"/>
        </p:nvSpPr>
        <p:spPr>
          <a:xfrm>
            <a:off x="3486528" y="2924892"/>
            <a:ext cx="1568072" cy="15680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7" name="Ellipse 36">
            <a:extLst>
              <a:ext uri="{FF2B5EF4-FFF2-40B4-BE49-F238E27FC236}">
                <a16:creationId xmlns:a16="http://schemas.microsoft.com/office/drawing/2014/main" id="{75B89C54-E50B-C544-8E65-9171E12C1DEA}"/>
              </a:ext>
            </a:extLst>
          </p:cNvPr>
          <p:cNvSpPr/>
          <p:nvPr userDrawn="1"/>
        </p:nvSpPr>
        <p:spPr>
          <a:xfrm>
            <a:off x="5874128" y="2924892"/>
            <a:ext cx="1568072" cy="15680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8" name="Ellipse 37">
            <a:extLst>
              <a:ext uri="{FF2B5EF4-FFF2-40B4-BE49-F238E27FC236}">
                <a16:creationId xmlns:a16="http://schemas.microsoft.com/office/drawing/2014/main" id="{8CA7268C-B8E5-5D4F-A4F5-D1654104DF02}"/>
              </a:ext>
            </a:extLst>
          </p:cNvPr>
          <p:cNvSpPr/>
          <p:nvPr userDrawn="1"/>
        </p:nvSpPr>
        <p:spPr>
          <a:xfrm>
            <a:off x="8287128" y="2924892"/>
            <a:ext cx="1568072" cy="15680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9" name="Pladsholder til billede 16">
            <a:extLst>
              <a:ext uri="{FF2B5EF4-FFF2-40B4-BE49-F238E27FC236}">
                <a16:creationId xmlns:a16="http://schemas.microsoft.com/office/drawing/2014/main" id="{76B0AD7D-7D1A-C94E-94D7-B198973412D9}"/>
              </a:ext>
            </a:extLst>
          </p:cNvPr>
          <p:cNvSpPr>
            <a:spLocks noGrp="1" noChangeAspect="1"/>
          </p:cNvSpPr>
          <p:nvPr>
            <p:ph type="pic" sz="quarter" idx="13" hasCustomPrompt="1"/>
          </p:nvPr>
        </p:nvSpPr>
        <p:spPr>
          <a:xfrm>
            <a:off x="1328305" y="3204660"/>
            <a:ext cx="1126979" cy="1055918"/>
          </a:xfrm>
        </p:spPr>
        <p:txBody>
          <a:bodyPr numCol="1" anchor="ctr"/>
          <a:lstStyle>
            <a:lvl1pPr algn="ctr">
              <a:defRPr/>
            </a:lvl1pPr>
          </a:lstStyle>
          <a:p>
            <a:r>
              <a:rPr lang="da-DK" dirty="0"/>
              <a:t>IKON</a:t>
            </a:r>
          </a:p>
        </p:txBody>
      </p:sp>
      <p:sp>
        <p:nvSpPr>
          <p:cNvPr id="40" name="Pladsholder til billede 16">
            <a:extLst>
              <a:ext uri="{FF2B5EF4-FFF2-40B4-BE49-F238E27FC236}">
                <a16:creationId xmlns:a16="http://schemas.microsoft.com/office/drawing/2014/main" id="{CF9D9A81-D33D-5349-AF70-7944B1D78B28}"/>
              </a:ext>
            </a:extLst>
          </p:cNvPr>
          <p:cNvSpPr>
            <a:spLocks noGrp="1" noChangeAspect="1"/>
          </p:cNvSpPr>
          <p:nvPr>
            <p:ph type="pic" sz="quarter" idx="14" hasCustomPrompt="1"/>
          </p:nvPr>
        </p:nvSpPr>
        <p:spPr>
          <a:xfrm>
            <a:off x="3703205" y="3204660"/>
            <a:ext cx="1126979" cy="1055918"/>
          </a:xfrm>
        </p:spPr>
        <p:txBody>
          <a:bodyPr numCol="1" anchor="ctr"/>
          <a:lstStyle>
            <a:lvl1pPr algn="ctr">
              <a:defRPr/>
            </a:lvl1pPr>
          </a:lstStyle>
          <a:p>
            <a:r>
              <a:rPr lang="da-DK" dirty="0"/>
              <a:t>IKON</a:t>
            </a:r>
          </a:p>
        </p:txBody>
      </p:sp>
      <p:sp>
        <p:nvSpPr>
          <p:cNvPr id="41" name="Pladsholder til billede 16">
            <a:extLst>
              <a:ext uri="{FF2B5EF4-FFF2-40B4-BE49-F238E27FC236}">
                <a16:creationId xmlns:a16="http://schemas.microsoft.com/office/drawing/2014/main" id="{ECA601C6-B25E-CD4E-B864-DE913B178B6F}"/>
              </a:ext>
            </a:extLst>
          </p:cNvPr>
          <p:cNvSpPr>
            <a:spLocks noGrp="1" noChangeAspect="1"/>
          </p:cNvSpPr>
          <p:nvPr>
            <p:ph type="pic" sz="quarter" idx="15" hasCustomPrompt="1"/>
          </p:nvPr>
        </p:nvSpPr>
        <p:spPr>
          <a:xfrm>
            <a:off x="6103505" y="3204660"/>
            <a:ext cx="1126979" cy="1055918"/>
          </a:xfrm>
        </p:spPr>
        <p:txBody>
          <a:bodyPr numCol="1" anchor="ctr"/>
          <a:lstStyle>
            <a:lvl1pPr algn="ctr">
              <a:defRPr/>
            </a:lvl1pPr>
          </a:lstStyle>
          <a:p>
            <a:r>
              <a:rPr lang="da-DK" dirty="0"/>
              <a:t>IKON</a:t>
            </a:r>
          </a:p>
        </p:txBody>
      </p:sp>
      <p:sp>
        <p:nvSpPr>
          <p:cNvPr id="42" name="Pladsholder til billede 16">
            <a:extLst>
              <a:ext uri="{FF2B5EF4-FFF2-40B4-BE49-F238E27FC236}">
                <a16:creationId xmlns:a16="http://schemas.microsoft.com/office/drawing/2014/main" id="{6F0D9183-D51B-574A-BD9B-F02E5A53E19C}"/>
              </a:ext>
            </a:extLst>
          </p:cNvPr>
          <p:cNvSpPr>
            <a:spLocks noGrp="1" noChangeAspect="1"/>
          </p:cNvSpPr>
          <p:nvPr>
            <p:ph type="pic" sz="quarter" idx="16" hasCustomPrompt="1"/>
          </p:nvPr>
        </p:nvSpPr>
        <p:spPr>
          <a:xfrm>
            <a:off x="8529205" y="3204660"/>
            <a:ext cx="1126979" cy="1055918"/>
          </a:xfrm>
        </p:spPr>
        <p:txBody>
          <a:bodyPr numCol="1" anchor="ctr"/>
          <a:lstStyle>
            <a:lvl1pPr algn="ctr">
              <a:defRPr/>
            </a:lvl1pPr>
          </a:lstStyle>
          <a:p>
            <a:r>
              <a:rPr lang="da-DK" dirty="0"/>
              <a:t>IKON</a:t>
            </a:r>
          </a:p>
        </p:txBody>
      </p:sp>
      <p:sp>
        <p:nvSpPr>
          <p:cNvPr id="9" name="Pladsholder til tekst 8">
            <a:extLst>
              <a:ext uri="{FF2B5EF4-FFF2-40B4-BE49-F238E27FC236}">
                <a16:creationId xmlns:a16="http://schemas.microsoft.com/office/drawing/2014/main" id="{9858EF9B-A890-6E46-A09C-32B24BAA2C8C}"/>
              </a:ext>
            </a:extLst>
          </p:cNvPr>
          <p:cNvSpPr>
            <a:spLocks noGrp="1"/>
          </p:cNvSpPr>
          <p:nvPr>
            <p:ph type="body" sz="quarter" idx="17" hasCustomPrompt="1"/>
          </p:nvPr>
        </p:nvSpPr>
        <p:spPr>
          <a:xfrm>
            <a:off x="901700" y="4709232"/>
            <a:ext cx="1968500" cy="393783"/>
          </a:xfrm>
        </p:spPr>
        <p:txBody>
          <a:bodyPr anchor="b"/>
          <a:lstStyle>
            <a:lvl1pPr algn="ctr">
              <a:defRPr sz="1300" b="1" cap="all" baseline="0">
                <a:solidFill>
                  <a:schemeClr val="accent2"/>
                </a:solidFill>
              </a:defRPr>
            </a:lvl1pPr>
          </a:lstStyle>
          <a:p>
            <a:pPr lvl="0"/>
            <a:r>
              <a:rPr lang="da-DK" dirty="0"/>
              <a:t>OVERSKRIFT</a:t>
            </a:r>
          </a:p>
        </p:txBody>
      </p:sp>
      <p:sp>
        <p:nvSpPr>
          <p:cNvPr id="43" name="Pladsholder til tekst 8">
            <a:extLst>
              <a:ext uri="{FF2B5EF4-FFF2-40B4-BE49-F238E27FC236}">
                <a16:creationId xmlns:a16="http://schemas.microsoft.com/office/drawing/2014/main" id="{996EED3E-65CC-2C46-BE86-71FFA887D6C9}"/>
              </a:ext>
            </a:extLst>
          </p:cNvPr>
          <p:cNvSpPr>
            <a:spLocks noGrp="1"/>
          </p:cNvSpPr>
          <p:nvPr>
            <p:ph type="body" sz="quarter" idx="18" hasCustomPrompt="1"/>
          </p:nvPr>
        </p:nvSpPr>
        <p:spPr>
          <a:xfrm>
            <a:off x="3276600" y="4709232"/>
            <a:ext cx="1968500" cy="393783"/>
          </a:xfrm>
        </p:spPr>
        <p:txBody>
          <a:bodyPr anchor="b"/>
          <a:lstStyle>
            <a:lvl1pPr algn="ctr">
              <a:defRPr sz="1300" b="1" cap="all" baseline="0">
                <a:solidFill>
                  <a:schemeClr val="accent2"/>
                </a:solidFill>
              </a:defRPr>
            </a:lvl1pPr>
          </a:lstStyle>
          <a:p>
            <a:pPr lvl="0"/>
            <a:r>
              <a:rPr lang="da-DK" dirty="0"/>
              <a:t>OVERSKRIFT</a:t>
            </a:r>
          </a:p>
        </p:txBody>
      </p:sp>
      <p:sp>
        <p:nvSpPr>
          <p:cNvPr id="44" name="Pladsholder til tekst 8">
            <a:extLst>
              <a:ext uri="{FF2B5EF4-FFF2-40B4-BE49-F238E27FC236}">
                <a16:creationId xmlns:a16="http://schemas.microsoft.com/office/drawing/2014/main" id="{1E16442E-5419-054B-974C-719C8260ABE6}"/>
              </a:ext>
            </a:extLst>
          </p:cNvPr>
          <p:cNvSpPr>
            <a:spLocks noGrp="1"/>
          </p:cNvSpPr>
          <p:nvPr>
            <p:ph type="body" sz="quarter" idx="19" hasCustomPrompt="1"/>
          </p:nvPr>
        </p:nvSpPr>
        <p:spPr>
          <a:xfrm>
            <a:off x="5689600" y="4709232"/>
            <a:ext cx="1968500" cy="393783"/>
          </a:xfrm>
        </p:spPr>
        <p:txBody>
          <a:bodyPr anchor="b"/>
          <a:lstStyle>
            <a:lvl1pPr algn="ctr">
              <a:defRPr sz="1300" b="1" cap="all" baseline="0">
                <a:solidFill>
                  <a:schemeClr val="accent2"/>
                </a:solidFill>
              </a:defRPr>
            </a:lvl1pPr>
          </a:lstStyle>
          <a:p>
            <a:pPr lvl="0"/>
            <a:r>
              <a:rPr lang="da-DK" dirty="0"/>
              <a:t>OVERSKRIFT</a:t>
            </a:r>
          </a:p>
        </p:txBody>
      </p:sp>
      <p:sp>
        <p:nvSpPr>
          <p:cNvPr id="45" name="Pladsholder til tekst 8">
            <a:extLst>
              <a:ext uri="{FF2B5EF4-FFF2-40B4-BE49-F238E27FC236}">
                <a16:creationId xmlns:a16="http://schemas.microsoft.com/office/drawing/2014/main" id="{60F2D0A9-8F43-A648-8EF5-A9C0BB99F06C}"/>
              </a:ext>
            </a:extLst>
          </p:cNvPr>
          <p:cNvSpPr>
            <a:spLocks noGrp="1"/>
          </p:cNvSpPr>
          <p:nvPr>
            <p:ph type="body" sz="quarter" idx="20" hasCustomPrompt="1"/>
          </p:nvPr>
        </p:nvSpPr>
        <p:spPr>
          <a:xfrm>
            <a:off x="8077200" y="4709232"/>
            <a:ext cx="1968500" cy="393783"/>
          </a:xfrm>
        </p:spPr>
        <p:txBody>
          <a:bodyPr anchor="b"/>
          <a:lstStyle>
            <a:lvl1pPr algn="ctr">
              <a:defRPr sz="1300" b="1" cap="all" baseline="0">
                <a:solidFill>
                  <a:schemeClr val="accent2"/>
                </a:solidFill>
              </a:defRPr>
            </a:lvl1pPr>
          </a:lstStyle>
          <a:p>
            <a:pPr lvl="0"/>
            <a:r>
              <a:rPr lang="da-DK" dirty="0"/>
              <a:t>OVERSKRIFT</a:t>
            </a:r>
          </a:p>
        </p:txBody>
      </p:sp>
      <p:sp>
        <p:nvSpPr>
          <p:cNvPr id="12" name="Pladsholder til tekst 11">
            <a:extLst>
              <a:ext uri="{FF2B5EF4-FFF2-40B4-BE49-F238E27FC236}">
                <a16:creationId xmlns:a16="http://schemas.microsoft.com/office/drawing/2014/main" id="{FA7F8B79-FAD7-8A4F-9658-8C0EC0984821}"/>
              </a:ext>
            </a:extLst>
          </p:cNvPr>
          <p:cNvSpPr>
            <a:spLocks noGrp="1"/>
          </p:cNvSpPr>
          <p:nvPr>
            <p:ph type="body" sz="quarter" idx="21"/>
          </p:nvPr>
        </p:nvSpPr>
        <p:spPr>
          <a:xfrm>
            <a:off x="911414" y="5307171"/>
            <a:ext cx="1968500" cy="1414355"/>
          </a:xfrm>
        </p:spPr>
        <p:txBody>
          <a:bodyPr/>
          <a:lstStyle>
            <a:lvl1pPr algn="ctr">
              <a:defRPr sz="950">
                <a:solidFill>
                  <a:schemeClr val="accent2"/>
                </a:solidFill>
              </a:defRPr>
            </a:lvl1pPr>
            <a:lvl2pPr algn="ctr">
              <a:defRPr sz="950">
                <a:solidFill>
                  <a:schemeClr val="accent2"/>
                </a:solidFill>
              </a:defRPr>
            </a:lvl2pPr>
            <a:lvl3pPr algn="ctr">
              <a:defRPr>
                <a:solidFill>
                  <a:schemeClr val="accent2"/>
                </a:solidFill>
              </a:defRPr>
            </a:lvl3pPr>
            <a:lvl4pPr algn="ctr">
              <a:defRPr>
                <a:solidFill>
                  <a:schemeClr val="accent2"/>
                </a:solidFill>
              </a:defRPr>
            </a:lvl4pPr>
            <a:lvl5pPr algn="ctr">
              <a:defRPr>
                <a:solidFill>
                  <a:schemeClr val="accent2"/>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0" name="Title 1">
            <a:extLst>
              <a:ext uri="{FF2B5EF4-FFF2-40B4-BE49-F238E27FC236}">
                <a16:creationId xmlns:a16="http://schemas.microsoft.com/office/drawing/2014/main" id="{57F179B8-4214-384E-A370-E532DBB93E1D}"/>
              </a:ext>
            </a:extLst>
          </p:cNvPr>
          <p:cNvSpPr>
            <a:spLocks noGrp="1"/>
          </p:cNvSpPr>
          <p:nvPr>
            <p:ph type="title" hasCustomPrompt="1"/>
          </p:nvPr>
        </p:nvSpPr>
        <p:spPr>
          <a:xfrm>
            <a:off x="788157" y="1228824"/>
            <a:ext cx="9358455" cy="602918"/>
          </a:xfrm>
        </p:spPr>
        <p:txBody>
          <a:bodyPr anchor="b"/>
          <a:lstStyle>
            <a:lvl1pPr>
              <a:defRPr baseline="0"/>
            </a:lvl1pPr>
          </a:lstStyle>
          <a:p>
            <a:r>
              <a:rPr lang="da-DK" dirty="0"/>
              <a:t>Tekst</a:t>
            </a:r>
          </a:p>
        </p:txBody>
      </p:sp>
      <p:sp>
        <p:nvSpPr>
          <p:cNvPr id="51" name="Pladsholder til tekst 3">
            <a:extLst>
              <a:ext uri="{FF2B5EF4-FFF2-40B4-BE49-F238E27FC236}">
                <a16:creationId xmlns:a16="http://schemas.microsoft.com/office/drawing/2014/main" id="{BB514D16-53D7-1F48-B6D7-306F73FF43FB}"/>
              </a:ext>
            </a:extLst>
          </p:cNvPr>
          <p:cNvSpPr>
            <a:spLocks noGrp="1"/>
          </p:cNvSpPr>
          <p:nvPr>
            <p:ph type="body" sz="quarter" idx="23"/>
          </p:nvPr>
        </p:nvSpPr>
        <p:spPr>
          <a:xfrm>
            <a:off x="787400" y="1945281"/>
            <a:ext cx="9389218" cy="434975"/>
          </a:xfrm>
        </p:spPr>
        <p:txBody>
          <a:bodyPr/>
          <a:lstStyle>
            <a:lvl2pPr>
              <a:defRPr sz="950">
                <a:solidFill>
                  <a:schemeClr val="tx1"/>
                </a:solidFill>
              </a:defRPr>
            </a:lvl2pPr>
          </a:lstStyle>
          <a:p>
            <a:pPr lvl="0"/>
            <a:r>
              <a:rPr lang="da-DK"/>
              <a:t>Rediger teksttypografien i masteren</a:t>
            </a:r>
          </a:p>
          <a:p>
            <a:pPr lvl="1"/>
            <a:r>
              <a:rPr lang="da-DK"/>
              <a:t>Andet niveau</a:t>
            </a:r>
          </a:p>
        </p:txBody>
      </p:sp>
      <p:sp>
        <p:nvSpPr>
          <p:cNvPr id="52" name="Pladsholder til tekst 11">
            <a:extLst>
              <a:ext uri="{FF2B5EF4-FFF2-40B4-BE49-F238E27FC236}">
                <a16:creationId xmlns:a16="http://schemas.microsoft.com/office/drawing/2014/main" id="{4E477B99-DEDD-0A4C-8B97-3E4552865ED1}"/>
              </a:ext>
            </a:extLst>
          </p:cNvPr>
          <p:cNvSpPr>
            <a:spLocks noGrp="1"/>
          </p:cNvSpPr>
          <p:nvPr>
            <p:ph type="body" sz="quarter" idx="24"/>
          </p:nvPr>
        </p:nvSpPr>
        <p:spPr>
          <a:xfrm>
            <a:off x="3299014" y="5307171"/>
            <a:ext cx="1968500" cy="1414355"/>
          </a:xfrm>
        </p:spPr>
        <p:txBody>
          <a:bodyPr/>
          <a:lstStyle>
            <a:lvl1pPr algn="ctr">
              <a:defRPr sz="950">
                <a:solidFill>
                  <a:schemeClr val="accent2"/>
                </a:solidFill>
              </a:defRPr>
            </a:lvl1pPr>
            <a:lvl2pPr algn="ctr">
              <a:defRPr sz="950">
                <a:solidFill>
                  <a:schemeClr val="accent2"/>
                </a:solidFill>
              </a:defRPr>
            </a:lvl2pPr>
            <a:lvl3pPr algn="ctr">
              <a:defRPr>
                <a:solidFill>
                  <a:schemeClr val="accent2"/>
                </a:solidFill>
              </a:defRPr>
            </a:lvl3pPr>
            <a:lvl4pPr algn="ctr">
              <a:defRPr>
                <a:solidFill>
                  <a:schemeClr val="accent2"/>
                </a:solidFill>
              </a:defRPr>
            </a:lvl4pPr>
            <a:lvl5pPr algn="ctr">
              <a:defRPr>
                <a:solidFill>
                  <a:schemeClr val="accent2"/>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3" name="Pladsholder til tekst 11">
            <a:extLst>
              <a:ext uri="{FF2B5EF4-FFF2-40B4-BE49-F238E27FC236}">
                <a16:creationId xmlns:a16="http://schemas.microsoft.com/office/drawing/2014/main" id="{6F56AE7E-5B3D-5A4C-8367-A13AEF6F84D2}"/>
              </a:ext>
            </a:extLst>
          </p:cNvPr>
          <p:cNvSpPr>
            <a:spLocks noGrp="1"/>
          </p:cNvSpPr>
          <p:nvPr>
            <p:ph type="body" sz="quarter" idx="25"/>
          </p:nvPr>
        </p:nvSpPr>
        <p:spPr>
          <a:xfrm>
            <a:off x="5686614" y="5307171"/>
            <a:ext cx="1968500" cy="1414355"/>
          </a:xfrm>
        </p:spPr>
        <p:txBody>
          <a:bodyPr/>
          <a:lstStyle>
            <a:lvl1pPr algn="ctr">
              <a:defRPr sz="950">
                <a:solidFill>
                  <a:schemeClr val="accent2"/>
                </a:solidFill>
              </a:defRPr>
            </a:lvl1pPr>
            <a:lvl2pPr algn="ctr">
              <a:defRPr sz="950">
                <a:solidFill>
                  <a:schemeClr val="accent2"/>
                </a:solidFill>
              </a:defRPr>
            </a:lvl2pPr>
            <a:lvl3pPr algn="ctr">
              <a:defRPr>
                <a:solidFill>
                  <a:schemeClr val="accent2"/>
                </a:solidFill>
              </a:defRPr>
            </a:lvl3pPr>
            <a:lvl4pPr algn="ctr">
              <a:defRPr>
                <a:solidFill>
                  <a:schemeClr val="accent2"/>
                </a:solidFill>
              </a:defRPr>
            </a:lvl4pPr>
            <a:lvl5pPr algn="ctr">
              <a:defRPr>
                <a:solidFill>
                  <a:schemeClr val="accent2"/>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6" name="Pladsholder til tekst 11">
            <a:extLst>
              <a:ext uri="{FF2B5EF4-FFF2-40B4-BE49-F238E27FC236}">
                <a16:creationId xmlns:a16="http://schemas.microsoft.com/office/drawing/2014/main" id="{2BDCD49A-6F46-0640-A73C-6DB4881D6F18}"/>
              </a:ext>
            </a:extLst>
          </p:cNvPr>
          <p:cNvSpPr>
            <a:spLocks noGrp="1"/>
          </p:cNvSpPr>
          <p:nvPr>
            <p:ph type="body" sz="quarter" idx="26"/>
          </p:nvPr>
        </p:nvSpPr>
        <p:spPr>
          <a:xfrm>
            <a:off x="8099614" y="5307171"/>
            <a:ext cx="1968500" cy="1414355"/>
          </a:xfrm>
        </p:spPr>
        <p:txBody>
          <a:bodyPr/>
          <a:lstStyle>
            <a:lvl1pPr algn="ctr">
              <a:defRPr sz="950">
                <a:solidFill>
                  <a:schemeClr val="accent2"/>
                </a:solidFill>
              </a:defRPr>
            </a:lvl1pPr>
            <a:lvl2pPr algn="ctr">
              <a:defRPr sz="950">
                <a:solidFill>
                  <a:schemeClr val="accent2"/>
                </a:solidFill>
              </a:defRPr>
            </a:lvl2pPr>
            <a:lvl3pPr algn="ctr">
              <a:defRPr>
                <a:solidFill>
                  <a:schemeClr val="accent2"/>
                </a:solidFill>
              </a:defRPr>
            </a:lvl3pPr>
            <a:lvl4pPr algn="ctr">
              <a:defRPr>
                <a:solidFill>
                  <a:schemeClr val="accent2"/>
                </a:solidFill>
              </a:defRPr>
            </a:lvl4pPr>
            <a:lvl5pPr algn="ctr">
              <a:defRPr>
                <a:solidFill>
                  <a:schemeClr val="accent2"/>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6" name="Venstre klammeparentes 45">
            <a:extLst>
              <a:ext uri="{FF2B5EF4-FFF2-40B4-BE49-F238E27FC236}">
                <a16:creationId xmlns:a16="http://schemas.microsoft.com/office/drawing/2014/main" id="{05A30AE0-6C6F-3E45-9752-B0C911476AE2}"/>
              </a:ext>
            </a:extLst>
          </p:cNvPr>
          <p:cNvSpPr/>
          <p:nvPr userDrawn="1"/>
        </p:nvSpPr>
        <p:spPr>
          <a:xfrm>
            <a:off x="10946283" y="2645897"/>
            <a:ext cx="497786" cy="1847067"/>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47" name="Date_DateCustomA">
            <a:extLst>
              <a:ext uri="{FF2B5EF4-FFF2-40B4-BE49-F238E27FC236}">
                <a16:creationId xmlns:a16="http://schemas.microsoft.com/office/drawing/2014/main" id="{5D676963-A60C-E644-BE3F-A8911435F517}"/>
              </a:ext>
            </a:extLst>
          </p:cNvPr>
          <p:cNvSpPr>
            <a:spLocks noGrp="1"/>
          </p:cNvSpPr>
          <p:nvPr>
            <p:ph type="dt" sz="half" idx="2"/>
          </p:nvPr>
        </p:nvSpPr>
        <p:spPr>
          <a:xfrm>
            <a:off x="788156" y="524489"/>
            <a:ext cx="6195740" cy="198409"/>
          </a:xfrm>
          <a:prstGeom prst="rect">
            <a:avLst/>
          </a:prstGeom>
        </p:spPr>
        <p:txBody>
          <a:bodyPr vert="horz" lIns="0" tIns="0" rIns="0" bIns="0" rtlCol="0" anchor="t" anchorCtr="0"/>
          <a:lstStyle>
            <a:lvl1pPr algn="r">
              <a:defRPr sz="600">
                <a:solidFill>
                  <a:schemeClr val="tx1"/>
                </a:solidFill>
              </a:defRPr>
            </a:lvl1pPr>
          </a:lstStyle>
          <a:p>
            <a:endParaRPr lang="en-GB" dirty="0"/>
          </a:p>
        </p:txBody>
      </p:sp>
      <p:cxnSp>
        <p:nvCxnSpPr>
          <p:cNvPr id="48" name="Straight Connector 42">
            <a:extLst>
              <a:ext uri="{FF2B5EF4-FFF2-40B4-BE49-F238E27FC236}">
                <a16:creationId xmlns:a16="http://schemas.microsoft.com/office/drawing/2014/main" id="{A0B94EA0-C611-CB41-A2F3-F602857803BE}"/>
              </a:ext>
            </a:extLst>
          </p:cNvPr>
          <p:cNvCxnSpPr>
            <a:cxnSpLocks/>
          </p:cNvCxnSpPr>
          <p:nvPr userDrawn="1"/>
        </p:nvCxnSpPr>
        <p:spPr>
          <a:xfrm flipH="1">
            <a:off x="788158" y="438455"/>
            <a:ext cx="6195738"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kstfelt 30">
            <a:extLst>
              <a:ext uri="{FF2B5EF4-FFF2-40B4-BE49-F238E27FC236}">
                <a16:creationId xmlns:a16="http://schemas.microsoft.com/office/drawing/2014/main" id="{DFE44238-979F-4079-9076-3F7FC94E2540}"/>
              </a:ext>
            </a:extLst>
          </p:cNvPr>
          <p:cNvSpPr txBox="1"/>
          <p:nvPr userDrawn="1"/>
        </p:nvSpPr>
        <p:spPr>
          <a:xfrm>
            <a:off x="11379333" y="2992349"/>
            <a:ext cx="3567626" cy="1154162"/>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Placer ikoner i cirklerne. Du finder Energinet ikoner i billeddatabasen </a:t>
            </a:r>
            <a:r>
              <a:rPr lang="da-DK" sz="1500" b="0" kern="1200" dirty="0" err="1">
                <a:solidFill>
                  <a:schemeClr val="tx1">
                    <a:lumMod val="65000"/>
                    <a:lumOff val="35000"/>
                  </a:schemeClr>
                </a:solidFill>
                <a:effectLst/>
                <a:latin typeface="+mn-lt"/>
                <a:ea typeface="+mn-ea"/>
                <a:cs typeface="+mn-cs"/>
              </a:rPr>
              <a:t>Cumulus</a:t>
            </a:r>
            <a:r>
              <a:rPr lang="da-DK" sz="1500" b="0" kern="1200" dirty="0">
                <a:solidFill>
                  <a:schemeClr val="tx1">
                    <a:lumMod val="65000"/>
                    <a:lumOff val="35000"/>
                  </a:schemeClr>
                </a:solidFill>
                <a:effectLst/>
                <a:latin typeface="+mn-lt"/>
                <a:ea typeface="+mn-ea"/>
                <a:cs typeface="+mn-cs"/>
              </a:rPr>
              <a:t>:</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err="1">
                <a:solidFill>
                  <a:schemeClr val="tx1">
                    <a:lumMod val="65000"/>
                    <a:lumOff val="35000"/>
                  </a:schemeClr>
                </a:solidFill>
                <a:effectLst/>
                <a:latin typeface="+mn-lt"/>
                <a:ea typeface="+mn-ea"/>
                <a:cs typeface="+mn-cs"/>
              </a:rPr>
              <a:t>InSite</a:t>
            </a:r>
            <a:r>
              <a:rPr lang="da-DK" sz="1500" b="0" kern="1200" dirty="0" err="1">
                <a:solidFill>
                  <a:schemeClr val="tx1">
                    <a:lumMod val="65000"/>
                    <a:lumOff val="35000"/>
                  </a:schemeClr>
                </a:solidFill>
                <a:effectLst/>
                <a:latin typeface="+mn-lt"/>
                <a:ea typeface="+mn-ea"/>
                <a:cs typeface="+mn-cs"/>
                <a:sym typeface="Wingdings" panose="05000000000000000000" pitchFamily="2" charset="2"/>
              </a:rPr>
              <a:t></a:t>
            </a:r>
            <a:r>
              <a:rPr lang="da-DK" sz="1500" b="0" kern="1200" dirty="0" err="1">
                <a:solidFill>
                  <a:schemeClr val="tx1">
                    <a:lumMod val="65000"/>
                    <a:lumOff val="35000"/>
                  </a:schemeClr>
                </a:solidFill>
                <a:effectLst/>
                <a:latin typeface="+mn-lt"/>
                <a:ea typeface="+mn-ea"/>
                <a:cs typeface="+mn-cs"/>
              </a:rPr>
              <a:t>Værktøjer</a:t>
            </a:r>
            <a:r>
              <a:rPr lang="da-DK" sz="1500" b="0" kern="1200" dirty="0" err="1">
                <a:solidFill>
                  <a:schemeClr val="tx1">
                    <a:lumMod val="65000"/>
                    <a:lumOff val="35000"/>
                  </a:schemeClr>
                </a:solidFill>
                <a:effectLst/>
                <a:latin typeface="+mn-lt"/>
                <a:ea typeface="+mn-ea"/>
                <a:cs typeface="+mn-cs"/>
                <a:sym typeface="Wingdings" panose="05000000000000000000" pitchFamily="2" charset="2"/>
              </a:rPr>
              <a:t>K</a:t>
            </a:r>
            <a:r>
              <a:rPr lang="da-DK" sz="1500" b="0" kern="1200" dirty="0" err="1">
                <a:solidFill>
                  <a:schemeClr val="tx1">
                    <a:lumMod val="65000"/>
                    <a:lumOff val="35000"/>
                  </a:schemeClr>
                </a:solidFill>
                <a:effectLst/>
                <a:latin typeface="+mn-lt"/>
                <a:ea typeface="+mn-ea"/>
                <a:cs typeface="+mn-cs"/>
              </a:rPr>
              <a:t>ommunikation</a:t>
            </a: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 </a:t>
            </a:r>
          </a:p>
        </p:txBody>
      </p:sp>
    </p:spTree>
    <p:extLst>
      <p:ext uri="{BB962C8B-B14F-4D97-AF65-F5344CB8AC3E}">
        <p14:creationId xmlns:p14="http://schemas.microsoft.com/office/powerpoint/2010/main" val="2051646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aktabokse 7">
    <p:spTree>
      <p:nvGrpSpPr>
        <p:cNvPr id="1" name=""/>
        <p:cNvGrpSpPr/>
        <p:nvPr/>
      </p:nvGrpSpPr>
      <p:grpSpPr>
        <a:xfrm>
          <a:off x="0" y="0"/>
          <a:ext cx="0" cy="0"/>
          <a:chOff x="0" y="0"/>
          <a:chExt cx="0" cy="0"/>
        </a:xfrm>
      </p:grpSpPr>
      <p:pic>
        <p:nvPicPr>
          <p:cNvPr id="10" name="Billede 9" descr="Et billede, der indeholder himmel, udendørs, vand, person&#10;&#10;Automatisk genereret beskrivelse">
            <a:extLst>
              <a:ext uri="{FF2B5EF4-FFF2-40B4-BE49-F238E27FC236}">
                <a16:creationId xmlns:a16="http://schemas.microsoft.com/office/drawing/2014/main" id="{CDF17621-98F3-4645-ACE2-0BEB71FF21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56495" y="4342363"/>
            <a:ext cx="3556495" cy="3217311"/>
          </a:xfrm>
          <a:prstGeom prst="rect">
            <a:avLst/>
          </a:prstGeom>
        </p:spPr>
      </p:pic>
      <p:pic>
        <p:nvPicPr>
          <p:cNvPr id="12" name="Billede 11" descr="Et billede, der indeholder træ, græs, udendørs, himmel&#10;&#10;Automatisk genereret beskrivelse">
            <a:extLst>
              <a:ext uri="{FF2B5EF4-FFF2-40B4-BE49-F238E27FC236}">
                <a16:creationId xmlns:a16="http://schemas.microsoft.com/office/drawing/2014/main" id="{EDBFC27E-8DB4-8B42-9368-5BCD6014753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342364"/>
            <a:ext cx="3556495" cy="3217311"/>
          </a:xfrm>
          <a:prstGeom prst="rect">
            <a:avLst/>
          </a:prstGeom>
        </p:spPr>
      </p:pic>
      <p:pic>
        <p:nvPicPr>
          <p:cNvPr id="14" name="Billede 13" descr="Et billede, der indeholder regn, natur&#10;&#10;Automatisk genereret beskrivelse">
            <a:extLst>
              <a:ext uri="{FF2B5EF4-FFF2-40B4-BE49-F238E27FC236}">
                <a16:creationId xmlns:a16="http://schemas.microsoft.com/office/drawing/2014/main" id="{EE90CAEE-DC0C-0944-A78A-D3AA6C472E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109007" y="4342363"/>
            <a:ext cx="3582806" cy="3217312"/>
          </a:xfrm>
          <a:prstGeom prst="rect">
            <a:avLst/>
          </a:prstGeom>
        </p:spPr>
      </p:pic>
      <p:sp>
        <p:nvSpPr>
          <p:cNvPr id="24" name="Rektangel 23">
            <a:extLst>
              <a:ext uri="{FF2B5EF4-FFF2-40B4-BE49-F238E27FC236}">
                <a16:creationId xmlns:a16="http://schemas.microsoft.com/office/drawing/2014/main" id="{C2C56D04-FC3B-394B-956B-E22B8924333E}"/>
              </a:ext>
            </a:extLst>
          </p:cNvPr>
          <p:cNvSpPr/>
          <p:nvPr userDrawn="1"/>
        </p:nvSpPr>
        <p:spPr>
          <a:xfrm>
            <a:off x="7109007" y="4342362"/>
            <a:ext cx="3593971" cy="3217311"/>
          </a:xfrm>
          <a:prstGeom prst="rect">
            <a:avLst/>
          </a:pr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1" name="Rektangel 30">
            <a:extLst>
              <a:ext uri="{FF2B5EF4-FFF2-40B4-BE49-F238E27FC236}">
                <a16:creationId xmlns:a16="http://schemas.microsoft.com/office/drawing/2014/main" id="{EC4C197E-9767-9042-832D-F948517F9AB4}"/>
              </a:ext>
            </a:extLst>
          </p:cNvPr>
          <p:cNvSpPr/>
          <p:nvPr userDrawn="1"/>
        </p:nvSpPr>
        <p:spPr>
          <a:xfrm>
            <a:off x="3552773" y="4342362"/>
            <a:ext cx="3556494" cy="3217311"/>
          </a:xfrm>
          <a:prstGeom prst="rect">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2" name="Rektangel 31">
            <a:extLst>
              <a:ext uri="{FF2B5EF4-FFF2-40B4-BE49-F238E27FC236}">
                <a16:creationId xmlns:a16="http://schemas.microsoft.com/office/drawing/2014/main" id="{FE118259-6A34-A143-9B86-C374BF5E2E52}"/>
              </a:ext>
            </a:extLst>
          </p:cNvPr>
          <p:cNvSpPr/>
          <p:nvPr userDrawn="1"/>
        </p:nvSpPr>
        <p:spPr>
          <a:xfrm>
            <a:off x="-1009" y="4342362"/>
            <a:ext cx="3556494" cy="3217311"/>
          </a:xfrm>
          <a:prstGeom prst="rect">
            <a:avLst/>
          </a:prstGeom>
          <a:solidFill>
            <a:schemeClr val="accent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5" name="Rektangel 14">
            <a:extLst>
              <a:ext uri="{FF2B5EF4-FFF2-40B4-BE49-F238E27FC236}">
                <a16:creationId xmlns:a16="http://schemas.microsoft.com/office/drawing/2014/main" id="{8CC1A13E-93BE-0B47-B1D6-717DF62FD4D1}"/>
              </a:ext>
            </a:extLst>
          </p:cNvPr>
          <p:cNvSpPr/>
          <p:nvPr userDrawn="1"/>
        </p:nvSpPr>
        <p:spPr>
          <a:xfrm>
            <a:off x="0" y="1875"/>
            <a:ext cx="10703987" cy="43423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8" name="Content Placeholder 2">
            <a:extLst>
              <a:ext uri="{FF2B5EF4-FFF2-40B4-BE49-F238E27FC236}">
                <a16:creationId xmlns:a16="http://schemas.microsoft.com/office/drawing/2014/main" id="{18C14A34-440A-3B4B-A353-5D6CD5126024}"/>
              </a:ext>
            </a:extLst>
          </p:cNvPr>
          <p:cNvSpPr>
            <a:spLocks noGrp="1"/>
          </p:cNvSpPr>
          <p:nvPr>
            <p:ph idx="17" hasCustomPrompt="1"/>
          </p:nvPr>
        </p:nvSpPr>
        <p:spPr>
          <a:xfrm>
            <a:off x="602800" y="6273122"/>
            <a:ext cx="2163900" cy="949260"/>
          </a:xfrm>
        </p:spPr>
        <p:txBody>
          <a:bodyPr numCol="1" spcCol="216000"/>
          <a:lstStyle>
            <a:lvl1pPr algn="ctr">
              <a:defRPr sz="1100">
                <a:solidFill>
                  <a:schemeClr val="bg1"/>
                </a:solidFill>
              </a:defRPr>
            </a:lvl1pPr>
            <a:lvl2pPr algn="ctr">
              <a:defRPr sz="1100">
                <a:solidFill>
                  <a:schemeClr val="bg1"/>
                </a:solidFill>
              </a:defRPr>
            </a:lvl2pPr>
            <a:lvl3pPr algn="ctr">
              <a:defRPr sz="950">
                <a:solidFill>
                  <a:schemeClr val="tx1"/>
                </a:solidFill>
              </a:defRPr>
            </a:lvl3pPr>
            <a:lvl4pPr algn="ctr">
              <a:defRPr sz="950">
                <a:solidFill>
                  <a:schemeClr val="tx1"/>
                </a:solidFill>
              </a:defRPr>
            </a:lvl4pPr>
            <a:lvl5pPr algn="ctr">
              <a:defRPr sz="950">
                <a:solidFill>
                  <a:schemeClr val="tx1"/>
                </a:solidFill>
              </a:defRPr>
            </a:lvl5pPr>
          </a:lstStyle>
          <a:p>
            <a:pPr lvl="0"/>
            <a:r>
              <a:rPr lang="da-DK" dirty="0"/>
              <a:t>Klik for at indsætte brødtekst</a:t>
            </a:r>
          </a:p>
          <a:p>
            <a:pPr lvl="1"/>
            <a:r>
              <a:rPr lang="da-DK" dirty="0"/>
              <a:t>Second </a:t>
            </a:r>
            <a:r>
              <a:rPr lang="da-DK" dirty="0" err="1"/>
              <a:t>level</a:t>
            </a:r>
            <a:endParaRPr lang="da-DK" dirty="0"/>
          </a:p>
        </p:txBody>
      </p:sp>
      <p:sp>
        <p:nvSpPr>
          <p:cNvPr id="39" name="Pladsholder til tekst 8">
            <a:extLst>
              <a:ext uri="{FF2B5EF4-FFF2-40B4-BE49-F238E27FC236}">
                <a16:creationId xmlns:a16="http://schemas.microsoft.com/office/drawing/2014/main" id="{678A8D17-EA9F-0F43-B32F-2CC9DBAC3AFD}"/>
              </a:ext>
            </a:extLst>
          </p:cNvPr>
          <p:cNvSpPr>
            <a:spLocks noGrp="1"/>
          </p:cNvSpPr>
          <p:nvPr>
            <p:ph type="body" sz="quarter" idx="18" hasCustomPrompt="1"/>
          </p:nvPr>
        </p:nvSpPr>
        <p:spPr>
          <a:xfrm>
            <a:off x="602800" y="5733795"/>
            <a:ext cx="2163900" cy="393783"/>
          </a:xfrm>
        </p:spPr>
        <p:txBody>
          <a:bodyPr anchor="b"/>
          <a:lstStyle>
            <a:lvl1pPr algn="ctr">
              <a:defRPr sz="1600" b="1" cap="all" baseline="0">
                <a:solidFill>
                  <a:schemeClr val="bg1"/>
                </a:solidFill>
              </a:defRPr>
            </a:lvl1pPr>
          </a:lstStyle>
          <a:p>
            <a:pPr lvl="0"/>
            <a:r>
              <a:rPr lang="da-DK" dirty="0"/>
              <a:t>OVERSKRIFT</a:t>
            </a:r>
          </a:p>
        </p:txBody>
      </p:sp>
      <p:sp>
        <p:nvSpPr>
          <p:cNvPr id="40" name="Pladsholder til billede 16">
            <a:extLst>
              <a:ext uri="{FF2B5EF4-FFF2-40B4-BE49-F238E27FC236}">
                <a16:creationId xmlns:a16="http://schemas.microsoft.com/office/drawing/2014/main" id="{A9398A5B-F6D0-D74A-94E7-2EDE1136F1F4}"/>
              </a:ext>
            </a:extLst>
          </p:cNvPr>
          <p:cNvSpPr>
            <a:spLocks noGrp="1" noChangeAspect="1"/>
          </p:cNvSpPr>
          <p:nvPr>
            <p:ph type="pic" sz="quarter" idx="19" hasCustomPrompt="1"/>
          </p:nvPr>
        </p:nvSpPr>
        <p:spPr>
          <a:xfrm>
            <a:off x="1213338" y="4690320"/>
            <a:ext cx="958361" cy="897931"/>
          </a:xfrm>
        </p:spPr>
        <p:txBody>
          <a:bodyPr numCol="1" anchor="ctr"/>
          <a:lstStyle>
            <a:lvl1pPr algn="ctr">
              <a:defRPr>
                <a:solidFill>
                  <a:schemeClr val="bg1"/>
                </a:solidFill>
              </a:defRPr>
            </a:lvl1pPr>
          </a:lstStyle>
          <a:p>
            <a:r>
              <a:rPr lang="da-DK" dirty="0"/>
              <a:t>IKON</a:t>
            </a:r>
          </a:p>
        </p:txBody>
      </p:sp>
      <p:sp>
        <p:nvSpPr>
          <p:cNvPr id="41" name="Content Placeholder 2">
            <a:extLst>
              <a:ext uri="{FF2B5EF4-FFF2-40B4-BE49-F238E27FC236}">
                <a16:creationId xmlns:a16="http://schemas.microsoft.com/office/drawing/2014/main" id="{75B41DB0-6A8F-A942-AB7B-BF8782FC810A}"/>
              </a:ext>
            </a:extLst>
          </p:cNvPr>
          <p:cNvSpPr>
            <a:spLocks noGrp="1"/>
          </p:cNvSpPr>
          <p:nvPr>
            <p:ph idx="20" hasCustomPrompt="1"/>
          </p:nvPr>
        </p:nvSpPr>
        <p:spPr>
          <a:xfrm>
            <a:off x="4260400" y="6273122"/>
            <a:ext cx="2163900" cy="949260"/>
          </a:xfrm>
        </p:spPr>
        <p:txBody>
          <a:bodyPr numCol="1" spcCol="216000"/>
          <a:lstStyle>
            <a:lvl1pPr algn="ctr">
              <a:defRPr sz="1100">
                <a:solidFill>
                  <a:schemeClr val="bg1"/>
                </a:solidFill>
              </a:defRPr>
            </a:lvl1pPr>
            <a:lvl2pPr algn="ctr">
              <a:defRPr sz="1100">
                <a:solidFill>
                  <a:schemeClr val="bg1"/>
                </a:solidFill>
              </a:defRPr>
            </a:lvl2pPr>
            <a:lvl3pPr algn="ctr">
              <a:defRPr sz="950">
                <a:solidFill>
                  <a:schemeClr val="tx1"/>
                </a:solidFill>
              </a:defRPr>
            </a:lvl3pPr>
            <a:lvl4pPr algn="ctr">
              <a:defRPr sz="950">
                <a:solidFill>
                  <a:schemeClr val="tx1"/>
                </a:solidFill>
              </a:defRPr>
            </a:lvl4pPr>
            <a:lvl5pPr algn="ctr">
              <a:defRPr sz="950">
                <a:solidFill>
                  <a:schemeClr val="tx1"/>
                </a:solidFill>
              </a:defRPr>
            </a:lvl5pPr>
          </a:lstStyle>
          <a:p>
            <a:pPr lvl="0"/>
            <a:r>
              <a:rPr lang="da-DK" dirty="0"/>
              <a:t>Klik for at indsætte brødtekst</a:t>
            </a:r>
          </a:p>
          <a:p>
            <a:pPr lvl="1"/>
            <a:r>
              <a:rPr lang="da-DK" dirty="0"/>
              <a:t>Second </a:t>
            </a:r>
            <a:r>
              <a:rPr lang="da-DK" dirty="0" err="1"/>
              <a:t>level</a:t>
            </a:r>
            <a:endParaRPr lang="da-DK" dirty="0"/>
          </a:p>
        </p:txBody>
      </p:sp>
      <p:sp>
        <p:nvSpPr>
          <p:cNvPr id="42" name="Pladsholder til tekst 8">
            <a:extLst>
              <a:ext uri="{FF2B5EF4-FFF2-40B4-BE49-F238E27FC236}">
                <a16:creationId xmlns:a16="http://schemas.microsoft.com/office/drawing/2014/main" id="{87C46A37-1BE8-5341-ACF2-6F92ADFB2E76}"/>
              </a:ext>
            </a:extLst>
          </p:cNvPr>
          <p:cNvSpPr>
            <a:spLocks noGrp="1"/>
          </p:cNvSpPr>
          <p:nvPr>
            <p:ph type="body" sz="quarter" idx="21" hasCustomPrompt="1"/>
          </p:nvPr>
        </p:nvSpPr>
        <p:spPr>
          <a:xfrm>
            <a:off x="4260400" y="5733795"/>
            <a:ext cx="2163900" cy="393783"/>
          </a:xfrm>
        </p:spPr>
        <p:txBody>
          <a:bodyPr anchor="b"/>
          <a:lstStyle>
            <a:lvl1pPr algn="ctr">
              <a:defRPr sz="1600" b="1" cap="all" baseline="0">
                <a:solidFill>
                  <a:schemeClr val="bg1"/>
                </a:solidFill>
              </a:defRPr>
            </a:lvl1pPr>
          </a:lstStyle>
          <a:p>
            <a:pPr lvl="0"/>
            <a:r>
              <a:rPr lang="da-DK" dirty="0"/>
              <a:t>OVERSKRIFT</a:t>
            </a:r>
          </a:p>
        </p:txBody>
      </p:sp>
      <p:sp>
        <p:nvSpPr>
          <p:cNvPr id="43" name="Pladsholder til billede 16">
            <a:extLst>
              <a:ext uri="{FF2B5EF4-FFF2-40B4-BE49-F238E27FC236}">
                <a16:creationId xmlns:a16="http://schemas.microsoft.com/office/drawing/2014/main" id="{338333A3-2EF5-7E41-BFBF-4973B1594D05}"/>
              </a:ext>
            </a:extLst>
          </p:cNvPr>
          <p:cNvSpPr>
            <a:spLocks noGrp="1" noChangeAspect="1"/>
          </p:cNvSpPr>
          <p:nvPr>
            <p:ph type="pic" sz="quarter" idx="22" hasCustomPrompt="1"/>
          </p:nvPr>
        </p:nvSpPr>
        <p:spPr>
          <a:xfrm>
            <a:off x="4870938" y="4690320"/>
            <a:ext cx="958361" cy="897931"/>
          </a:xfrm>
        </p:spPr>
        <p:txBody>
          <a:bodyPr numCol="1" anchor="ctr"/>
          <a:lstStyle>
            <a:lvl1pPr algn="ctr">
              <a:defRPr>
                <a:solidFill>
                  <a:schemeClr val="bg1"/>
                </a:solidFill>
              </a:defRPr>
            </a:lvl1pPr>
          </a:lstStyle>
          <a:p>
            <a:r>
              <a:rPr lang="da-DK" dirty="0"/>
              <a:t>IKON</a:t>
            </a:r>
          </a:p>
        </p:txBody>
      </p:sp>
      <p:sp>
        <p:nvSpPr>
          <p:cNvPr id="44" name="Content Placeholder 2">
            <a:extLst>
              <a:ext uri="{FF2B5EF4-FFF2-40B4-BE49-F238E27FC236}">
                <a16:creationId xmlns:a16="http://schemas.microsoft.com/office/drawing/2014/main" id="{BEF613DF-3D91-C84E-86F5-096662343273}"/>
              </a:ext>
            </a:extLst>
          </p:cNvPr>
          <p:cNvSpPr>
            <a:spLocks noGrp="1"/>
          </p:cNvSpPr>
          <p:nvPr>
            <p:ph idx="23" hasCustomPrompt="1"/>
          </p:nvPr>
        </p:nvSpPr>
        <p:spPr>
          <a:xfrm>
            <a:off x="7865246" y="6273122"/>
            <a:ext cx="2163900" cy="949260"/>
          </a:xfrm>
        </p:spPr>
        <p:txBody>
          <a:bodyPr numCol="1" spcCol="216000"/>
          <a:lstStyle>
            <a:lvl1pPr algn="ctr">
              <a:defRPr sz="1100">
                <a:solidFill>
                  <a:schemeClr val="bg1"/>
                </a:solidFill>
              </a:defRPr>
            </a:lvl1pPr>
            <a:lvl2pPr algn="ctr">
              <a:defRPr sz="1100">
                <a:solidFill>
                  <a:schemeClr val="bg1"/>
                </a:solidFill>
              </a:defRPr>
            </a:lvl2pPr>
            <a:lvl3pPr algn="ctr">
              <a:defRPr sz="950">
                <a:solidFill>
                  <a:schemeClr val="tx1"/>
                </a:solidFill>
              </a:defRPr>
            </a:lvl3pPr>
            <a:lvl4pPr algn="ctr">
              <a:defRPr sz="950">
                <a:solidFill>
                  <a:schemeClr val="tx1"/>
                </a:solidFill>
              </a:defRPr>
            </a:lvl4pPr>
            <a:lvl5pPr algn="ctr">
              <a:defRPr sz="950">
                <a:solidFill>
                  <a:schemeClr val="tx1"/>
                </a:solidFill>
              </a:defRPr>
            </a:lvl5pPr>
          </a:lstStyle>
          <a:p>
            <a:pPr lvl="0"/>
            <a:r>
              <a:rPr lang="da-DK" dirty="0"/>
              <a:t>Klik for at indsætte brødtekst</a:t>
            </a:r>
          </a:p>
          <a:p>
            <a:pPr lvl="1"/>
            <a:r>
              <a:rPr lang="da-DK" dirty="0"/>
              <a:t>Second </a:t>
            </a:r>
            <a:r>
              <a:rPr lang="da-DK" dirty="0" err="1"/>
              <a:t>level</a:t>
            </a:r>
            <a:endParaRPr lang="da-DK" dirty="0"/>
          </a:p>
        </p:txBody>
      </p:sp>
      <p:sp>
        <p:nvSpPr>
          <p:cNvPr id="45" name="Pladsholder til tekst 8">
            <a:extLst>
              <a:ext uri="{FF2B5EF4-FFF2-40B4-BE49-F238E27FC236}">
                <a16:creationId xmlns:a16="http://schemas.microsoft.com/office/drawing/2014/main" id="{CEBEA56D-E537-EB49-8C6B-6FB051207DA5}"/>
              </a:ext>
            </a:extLst>
          </p:cNvPr>
          <p:cNvSpPr>
            <a:spLocks noGrp="1"/>
          </p:cNvSpPr>
          <p:nvPr>
            <p:ph type="body" sz="quarter" idx="24" hasCustomPrompt="1"/>
          </p:nvPr>
        </p:nvSpPr>
        <p:spPr>
          <a:xfrm>
            <a:off x="7865246" y="5733795"/>
            <a:ext cx="2163900" cy="393783"/>
          </a:xfrm>
        </p:spPr>
        <p:txBody>
          <a:bodyPr anchor="b"/>
          <a:lstStyle>
            <a:lvl1pPr algn="ctr">
              <a:defRPr sz="1600" b="1" cap="all" baseline="0">
                <a:solidFill>
                  <a:schemeClr val="bg1"/>
                </a:solidFill>
              </a:defRPr>
            </a:lvl1pPr>
          </a:lstStyle>
          <a:p>
            <a:pPr lvl="0"/>
            <a:r>
              <a:rPr lang="da-DK" dirty="0"/>
              <a:t>OVERSKRIFT</a:t>
            </a:r>
          </a:p>
        </p:txBody>
      </p:sp>
      <p:sp>
        <p:nvSpPr>
          <p:cNvPr id="46" name="Pladsholder til billede 16">
            <a:extLst>
              <a:ext uri="{FF2B5EF4-FFF2-40B4-BE49-F238E27FC236}">
                <a16:creationId xmlns:a16="http://schemas.microsoft.com/office/drawing/2014/main" id="{1743FA96-D516-1F4C-8215-309DBCF4B82D}"/>
              </a:ext>
            </a:extLst>
          </p:cNvPr>
          <p:cNvSpPr>
            <a:spLocks noGrp="1" noChangeAspect="1"/>
          </p:cNvSpPr>
          <p:nvPr>
            <p:ph type="pic" sz="quarter" idx="25" hasCustomPrompt="1"/>
          </p:nvPr>
        </p:nvSpPr>
        <p:spPr>
          <a:xfrm>
            <a:off x="8475784" y="4690320"/>
            <a:ext cx="958361" cy="897931"/>
          </a:xfrm>
        </p:spPr>
        <p:txBody>
          <a:bodyPr numCol="1" anchor="ctr"/>
          <a:lstStyle>
            <a:lvl1pPr algn="ctr">
              <a:defRPr>
                <a:solidFill>
                  <a:schemeClr val="bg1"/>
                </a:solidFill>
              </a:defRPr>
            </a:lvl1pPr>
          </a:lstStyle>
          <a:p>
            <a:r>
              <a:rPr lang="da-DK" dirty="0"/>
              <a:t>IKON</a:t>
            </a:r>
          </a:p>
        </p:txBody>
      </p:sp>
      <p:sp>
        <p:nvSpPr>
          <p:cNvPr id="57" name="Title 1">
            <a:extLst>
              <a:ext uri="{FF2B5EF4-FFF2-40B4-BE49-F238E27FC236}">
                <a16:creationId xmlns:a16="http://schemas.microsoft.com/office/drawing/2014/main" id="{DCE5DF98-0DA5-BF41-A47E-711A69CCC61D}"/>
              </a:ext>
            </a:extLst>
          </p:cNvPr>
          <p:cNvSpPr>
            <a:spLocks noGrp="1"/>
          </p:cNvSpPr>
          <p:nvPr>
            <p:ph type="title" hasCustomPrompt="1"/>
          </p:nvPr>
        </p:nvSpPr>
        <p:spPr>
          <a:xfrm>
            <a:off x="788157" y="1228824"/>
            <a:ext cx="9358455" cy="602918"/>
          </a:xfrm>
        </p:spPr>
        <p:txBody>
          <a:bodyPr anchor="b"/>
          <a:lstStyle>
            <a:lvl1pPr>
              <a:defRPr baseline="0"/>
            </a:lvl1pPr>
          </a:lstStyle>
          <a:p>
            <a:r>
              <a:rPr lang="da-DK" dirty="0"/>
              <a:t>Tekst</a:t>
            </a:r>
          </a:p>
        </p:txBody>
      </p:sp>
      <p:sp>
        <p:nvSpPr>
          <p:cNvPr id="58" name="Pladsholder til tekst 3">
            <a:extLst>
              <a:ext uri="{FF2B5EF4-FFF2-40B4-BE49-F238E27FC236}">
                <a16:creationId xmlns:a16="http://schemas.microsoft.com/office/drawing/2014/main" id="{C07E2C4C-0D53-0A49-8A2B-15542CFD0B11}"/>
              </a:ext>
            </a:extLst>
          </p:cNvPr>
          <p:cNvSpPr>
            <a:spLocks noGrp="1"/>
          </p:cNvSpPr>
          <p:nvPr>
            <p:ph type="body" sz="quarter" idx="26"/>
          </p:nvPr>
        </p:nvSpPr>
        <p:spPr>
          <a:xfrm>
            <a:off x="788156" y="1945281"/>
            <a:ext cx="9388462" cy="2059788"/>
          </a:xfrm>
        </p:spPr>
        <p:txBody>
          <a:bodyPr numCol="3" spcCol="504000"/>
          <a:lstStyle>
            <a:lvl1pPr>
              <a:buNone/>
              <a:defRPr lang="da-DK" b="0" i="0" smtClean="0">
                <a:effectLst/>
              </a:defRPr>
            </a:lvl1pPr>
            <a:lvl2pPr>
              <a:defRPr sz="950">
                <a:solidFill>
                  <a:schemeClr val="tx1"/>
                </a:solidFill>
              </a:defRPr>
            </a:lvl2pPr>
          </a:lstStyle>
          <a:p>
            <a:pPr lvl="0"/>
            <a:r>
              <a:rPr lang="da-DK"/>
              <a:t>Rediger teksttypografien i masteren</a:t>
            </a:r>
          </a:p>
        </p:txBody>
      </p:sp>
      <p:sp>
        <p:nvSpPr>
          <p:cNvPr id="27" name="Tekstfelt 26">
            <a:extLst>
              <a:ext uri="{FF2B5EF4-FFF2-40B4-BE49-F238E27FC236}">
                <a16:creationId xmlns:a16="http://schemas.microsoft.com/office/drawing/2014/main" id="{21D2FF33-DF85-B544-A72C-2B731344B508}"/>
              </a:ext>
            </a:extLst>
          </p:cNvPr>
          <p:cNvSpPr txBox="1"/>
          <p:nvPr userDrawn="1"/>
        </p:nvSpPr>
        <p:spPr>
          <a:xfrm>
            <a:off x="11444069" y="5301273"/>
            <a:ext cx="3567626" cy="1615827"/>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Hold teksterne meget korte og lad være med at ændre på tekststørrelsen. </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Brug ikoner hvis det giver mening. Hvis ikke det giver mening at bruge ikoner, så skal du rykke tekstfelterne op, så de er centreret i feltet men stadig står på linje med hinanden.</a:t>
            </a:r>
          </a:p>
        </p:txBody>
      </p:sp>
      <p:sp>
        <p:nvSpPr>
          <p:cNvPr id="28" name="Venstre klammeparentes 27">
            <a:extLst>
              <a:ext uri="{FF2B5EF4-FFF2-40B4-BE49-F238E27FC236}">
                <a16:creationId xmlns:a16="http://schemas.microsoft.com/office/drawing/2014/main" id="{D3AA129D-0D94-4149-81F3-28898F02A641}"/>
              </a:ext>
            </a:extLst>
          </p:cNvPr>
          <p:cNvSpPr/>
          <p:nvPr userDrawn="1"/>
        </p:nvSpPr>
        <p:spPr>
          <a:xfrm>
            <a:off x="10946283" y="4427869"/>
            <a:ext cx="497786" cy="3131804"/>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6" name="Date_DateCustomA">
            <a:extLst>
              <a:ext uri="{FF2B5EF4-FFF2-40B4-BE49-F238E27FC236}">
                <a16:creationId xmlns:a16="http://schemas.microsoft.com/office/drawing/2014/main" id="{961FCCEB-BB3A-2C4C-B88B-1C3F964987E3}"/>
              </a:ext>
            </a:extLst>
          </p:cNvPr>
          <p:cNvSpPr>
            <a:spLocks noGrp="1"/>
          </p:cNvSpPr>
          <p:nvPr>
            <p:ph type="dt" sz="half" idx="2"/>
          </p:nvPr>
        </p:nvSpPr>
        <p:spPr>
          <a:xfrm>
            <a:off x="788156" y="524489"/>
            <a:ext cx="6195740" cy="198409"/>
          </a:xfrm>
          <a:prstGeom prst="rect">
            <a:avLst/>
          </a:prstGeom>
        </p:spPr>
        <p:txBody>
          <a:bodyPr vert="horz" lIns="0" tIns="0" rIns="0" bIns="0" rtlCol="0" anchor="t" anchorCtr="0"/>
          <a:lstStyle>
            <a:lvl1pPr algn="r">
              <a:defRPr sz="600">
                <a:solidFill>
                  <a:schemeClr val="tx1"/>
                </a:solidFill>
              </a:defRPr>
            </a:lvl1pPr>
          </a:lstStyle>
          <a:p>
            <a:endParaRPr lang="en-GB" dirty="0"/>
          </a:p>
        </p:txBody>
      </p:sp>
      <p:cxnSp>
        <p:nvCxnSpPr>
          <p:cNvPr id="29" name="Straight Connector 42">
            <a:extLst>
              <a:ext uri="{FF2B5EF4-FFF2-40B4-BE49-F238E27FC236}">
                <a16:creationId xmlns:a16="http://schemas.microsoft.com/office/drawing/2014/main" id="{AB4E39A0-AEAF-8B49-8023-B2877E90CE26}"/>
              </a:ext>
            </a:extLst>
          </p:cNvPr>
          <p:cNvCxnSpPr>
            <a:cxnSpLocks/>
          </p:cNvCxnSpPr>
          <p:nvPr userDrawn="1"/>
        </p:nvCxnSpPr>
        <p:spPr>
          <a:xfrm flipH="1">
            <a:off x="788158" y="438455"/>
            <a:ext cx="6195738"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8C4D3271-5DDC-A64E-B430-DAA071811A70}"/>
              </a:ext>
            </a:extLst>
          </p:cNvPr>
          <p:cNvSpPr txBox="1">
            <a:spLocks/>
          </p:cNvSpPr>
          <p:nvPr userDrawn="1"/>
        </p:nvSpPr>
        <p:spPr>
          <a:xfrm>
            <a:off x="9434010" y="524489"/>
            <a:ext cx="712602" cy="198417"/>
          </a:xfrm>
          <a:prstGeom prst="rect">
            <a:avLst/>
          </a:prstGeom>
        </p:spPr>
        <p:txBody>
          <a:bodyPr vert="horz" lIns="0" tIns="0" rIns="0" bIns="0" rtlCol="0" anchor="t" anchorCtr="0"/>
          <a:lstStyle>
            <a:defPPr>
              <a:defRPr lang="en-US"/>
            </a:defPPr>
            <a:lvl1pPr marL="0" algn="r" defTabSz="1042487" rtl="0" eaLnBrk="1" latinLnBrk="0" hangingPunct="1">
              <a:defRPr sz="600" kern="1200">
                <a:solidFill>
                  <a:schemeClr val="tx1"/>
                </a:solidFill>
                <a:latin typeface="+mn-lt"/>
                <a:ea typeface="+mn-ea"/>
                <a:cs typeface="+mn-cs"/>
              </a:defRPr>
            </a:lvl1pPr>
            <a:lvl2pPr marL="521245" algn="l" defTabSz="1042487" rtl="0" eaLnBrk="1" latinLnBrk="0" hangingPunct="1">
              <a:defRPr sz="2053" kern="1200">
                <a:solidFill>
                  <a:schemeClr val="tx1"/>
                </a:solidFill>
                <a:latin typeface="+mn-lt"/>
                <a:ea typeface="+mn-ea"/>
                <a:cs typeface="+mn-cs"/>
              </a:defRPr>
            </a:lvl2pPr>
            <a:lvl3pPr marL="1042487" algn="l" defTabSz="1042487" rtl="0" eaLnBrk="1" latinLnBrk="0" hangingPunct="1">
              <a:defRPr sz="2053" kern="1200">
                <a:solidFill>
                  <a:schemeClr val="tx1"/>
                </a:solidFill>
                <a:latin typeface="+mn-lt"/>
                <a:ea typeface="+mn-ea"/>
                <a:cs typeface="+mn-cs"/>
              </a:defRPr>
            </a:lvl3pPr>
            <a:lvl4pPr marL="1563729" algn="l" defTabSz="1042487" rtl="0" eaLnBrk="1" latinLnBrk="0" hangingPunct="1">
              <a:defRPr sz="2053" kern="1200">
                <a:solidFill>
                  <a:schemeClr val="tx1"/>
                </a:solidFill>
                <a:latin typeface="+mn-lt"/>
                <a:ea typeface="+mn-ea"/>
                <a:cs typeface="+mn-cs"/>
              </a:defRPr>
            </a:lvl4pPr>
            <a:lvl5pPr marL="2084973" algn="l" defTabSz="1042487" rtl="0" eaLnBrk="1" latinLnBrk="0" hangingPunct="1">
              <a:defRPr sz="2053" kern="1200">
                <a:solidFill>
                  <a:schemeClr val="tx1"/>
                </a:solidFill>
                <a:latin typeface="+mn-lt"/>
                <a:ea typeface="+mn-ea"/>
                <a:cs typeface="+mn-cs"/>
              </a:defRPr>
            </a:lvl5pPr>
            <a:lvl6pPr marL="2606215" algn="l" defTabSz="1042487" rtl="0" eaLnBrk="1" latinLnBrk="0" hangingPunct="1">
              <a:defRPr sz="2053" kern="1200">
                <a:solidFill>
                  <a:schemeClr val="tx1"/>
                </a:solidFill>
                <a:latin typeface="+mn-lt"/>
                <a:ea typeface="+mn-ea"/>
                <a:cs typeface="+mn-cs"/>
              </a:defRPr>
            </a:lvl6pPr>
            <a:lvl7pPr marL="3127460" algn="l" defTabSz="1042487" rtl="0" eaLnBrk="1" latinLnBrk="0" hangingPunct="1">
              <a:defRPr sz="2053" kern="1200">
                <a:solidFill>
                  <a:schemeClr val="tx1"/>
                </a:solidFill>
                <a:latin typeface="+mn-lt"/>
                <a:ea typeface="+mn-ea"/>
                <a:cs typeface="+mn-cs"/>
              </a:defRPr>
            </a:lvl7pPr>
            <a:lvl8pPr marL="3648702" algn="l" defTabSz="1042487" rtl="0" eaLnBrk="1" latinLnBrk="0" hangingPunct="1">
              <a:defRPr sz="2053" kern="1200">
                <a:solidFill>
                  <a:schemeClr val="tx1"/>
                </a:solidFill>
                <a:latin typeface="+mn-lt"/>
                <a:ea typeface="+mn-ea"/>
                <a:cs typeface="+mn-cs"/>
              </a:defRPr>
            </a:lvl8pPr>
            <a:lvl9pPr marL="4169946" algn="l" defTabSz="1042487" rtl="0" eaLnBrk="1" latinLnBrk="0" hangingPunct="1">
              <a:defRPr sz="2053" kern="1200">
                <a:solidFill>
                  <a:schemeClr val="tx1"/>
                </a:solidFill>
                <a:latin typeface="+mn-lt"/>
                <a:ea typeface="+mn-ea"/>
                <a:cs typeface="+mn-cs"/>
              </a:defRPr>
            </a:lvl9pPr>
          </a:lstStyle>
          <a:p>
            <a:fld id="{24C8C45C-947F-4981-8B3F-4F32E973C901}" type="slidenum">
              <a:rPr lang="en-GB" smtClean="0"/>
              <a:pPr/>
              <a:t>‹nr.›</a:t>
            </a:fld>
            <a:endParaRPr lang="en-GB" dirty="0"/>
          </a:p>
        </p:txBody>
      </p:sp>
      <p:cxnSp>
        <p:nvCxnSpPr>
          <p:cNvPr id="33" name="Straight Connector 40">
            <a:extLst>
              <a:ext uri="{FF2B5EF4-FFF2-40B4-BE49-F238E27FC236}">
                <a16:creationId xmlns:a16="http://schemas.microsoft.com/office/drawing/2014/main" id="{DA1B737C-8281-2441-AD7D-29D758186AE1}"/>
              </a:ext>
            </a:extLst>
          </p:cNvPr>
          <p:cNvCxnSpPr>
            <a:cxnSpLocks/>
          </p:cNvCxnSpPr>
          <p:nvPr userDrawn="1"/>
        </p:nvCxnSpPr>
        <p:spPr>
          <a:xfrm flipH="1">
            <a:off x="7177825" y="438455"/>
            <a:ext cx="2977875"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619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aktabokse 8">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7471ED5D-3469-9849-8C9F-7E7B202BB585}"/>
              </a:ext>
            </a:extLst>
          </p:cNvPr>
          <p:cNvSpPr>
            <a:spLocks noGrp="1" noChangeAspect="1"/>
          </p:cNvSpPr>
          <p:nvPr>
            <p:ph type="pic" sz="quarter" idx="10"/>
          </p:nvPr>
        </p:nvSpPr>
        <p:spPr>
          <a:xfrm>
            <a:off x="0" y="-1"/>
            <a:ext cx="10691813" cy="4342365"/>
          </a:xfrm>
          <a:solidFill>
            <a:schemeClr val="bg1">
              <a:lumMod val="85000"/>
            </a:schemeClr>
          </a:solidFill>
        </p:spPr>
        <p:txBody>
          <a:bodyPr anchor="ctr"/>
          <a:lstStyle>
            <a:lvl1pPr algn="ctr">
              <a:defRPr/>
            </a:lvl1pPr>
          </a:lstStyle>
          <a:p>
            <a:r>
              <a:rPr lang="da-DK"/>
              <a:t>Klik på ikonet for at tilføje et billede</a:t>
            </a:r>
            <a:endParaRPr lang="da-DK" dirty="0"/>
          </a:p>
        </p:txBody>
      </p:sp>
      <p:sp>
        <p:nvSpPr>
          <p:cNvPr id="28" name="Rektangel 27">
            <a:extLst>
              <a:ext uri="{FF2B5EF4-FFF2-40B4-BE49-F238E27FC236}">
                <a16:creationId xmlns:a16="http://schemas.microsoft.com/office/drawing/2014/main" id="{C48DE9B3-B864-3F4A-963B-A26F44675EE1}"/>
              </a:ext>
            </a:extLst>
          </p:cNvPr>
          <p:cNvSpPr/>
          <p:nvPr userDrawn="1"/>
        </p:nvSpPr>
        <p:spPr>
          <a:xfrm>
            <a:off x="0" y="4342365"/>
            <a:ext cx="3567659" cy="32173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29" name="Content Placeholder 2">
            <a:extLst>
              <a:ext uri="{FF2B5EF4-FFF2-40B4-BE49-F238E27FC236}">
                <a16:creationId xmlns:a16="http://schemas.microsoft.com/office/drawing/2014/main" id="{7379B530-A482-4D47-AD96-12B75770F43F}"/>
              </a:ext>
            </a:extLst>
          </p:cNvPr>
          <p:cNvSpPr>
            <a:spLocks noGrp="1"/>
          </p:cNvSpPr>
          <p:nvPr>
            <p:ph idx="21" hasCustomPrompt="1"/>
          </p:nvPr>
        </p:nvSpPr>
        <p:spPr>
          <a:xfrm>
            <a:off x="529389" y="5358993"/>
            <a:ext cx="2591500" cy="1763702"/>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30" name="Pladsholder til tekst 21">
            <a:extLst>
              <a:ext uri="{FF2B5EF4-FFF2-40B4-BE49-F238E27FC236}">
                <a16:creationId xmlns:a16="http://schemas.microsoft.com/office/drawing/2014/main" id="{7A15EDB3-8FDC-414D-B2C0-9A0962690687}"/>
              </a:ext>
            </a:extLst>
          </p:cNvPr>
          <p:cNvSpPr>
            <a:spLocks noGrp="1"/>
          </p:cNvSpPr>
          <p:nvPr>
            <p:ph type="body" sz="quarter" idx="22" hasCustomPrompt="1"/>
          </p:nvPr>
        </p:nvSpPr>
        <p:spPr>
          <a:xfrm>
            <a:off x="529389" y="4710299"/>
            <a:ext cx="2591500" cy="549304"/>
          </a:xfrm>
        </p:spPr>
        <p:txBody>
          <a:bodyPr anchor="b"/>
          <a:lstStyle>
            <a:lvl1pPr>
              <a:defRPr sz="1500" cap="all" baseline="0">
                <a:solidFill>
                  <a:schemeClr val="bg1"/>
                </a:solidFill>
              </a:defRPr>
            </a:lvl1pPr>
          </a:lstStyle>
          <a:p>
            <a:pPr lvl="0"/>
            <a:r>
              <a:rPr lang="da-DK" dirty="0"/>
              <a:t>TEKST</a:t>
            </a:r>
          </a:p>
        </p:txBody>
      </p:sp>
      <p:sp>
        <p:nvSpPr>
          <p:cNvPr id="21" name="Rektangel 20">
            <a:extLst>
              <a:ext uri="{FF2B5EF4-FFF2-40B4-BE49-F238E27FC236}">
                <a16:creationId xmlns:a16="http://schemas.microsoft.com/office/drawing/2014/main" id="{67D6BAF7-4958-014F-9DC5-6309B717E72F}"/>
              </a:ext>
            </a:extLst>
          </p:cNvPr>
          <p:cNvSpPr/>
          <p:nvPr userDrawn="1"/>
        </p:nvSpPr>
        <p:spPr>
          <a:xfrm>
            <a:off x="3567659" y="4342365"/>
            <a:ext cx="3567659" cy="3217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22" name="Rektangel 21">
            <a:extLst>
              <a:ext uri="{FF2B5EF4-FFF2-40B4-BE49-F238E27FC236}">
                <a16:creationId xmlns:a16="http://schemas.microsoft.com/office/drawing/2014/main" id="{FFE28FC7-FAB5-C84A-ABDD-8AF8FBC1289B}"/>
              </a:ext>
            </a:extLst>
          </p:cNvPr>
          <p:cNvSpPr/>
          <p:nvPr userDrawn="1"/>
        </p:nvSpPr>
        <p:spPr>
          <a:xfrm>
            <a:off x="7135318" y="4342365"/>
            <a:ext cx="3567659" cy="32173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3" name="Content Placeholder 2">
            <a:extLst>
              <a:ext uri="{FF2B5EF4-FFF2-40B4-BE49-F238E27FC236}">
                <a16:creationId xmlns:a16="http://schemas.microsoft.com/office/drawing/2014/main" id="{7B61A53A-6790-1B49-B187-49A6CE94EC51}"/>
              </a:ext>
            </a:extLst>
          </p:cNvPr>
          <p:cNvSpPr>
            <a:spLocks noGrp="1"/>
          </p:cNvSpPr>
          <p:nvPr>
            <p:ph idx="23" hasCustomPrompt="1"/>
          </p:nvPr>
        </p:nvSpPr>
        <p:spPr>
          <a:xfrm>
            <a:off x="4058653" y="5358993"/>
            <a:ext cx="2591500" cy="1763702"/>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34" name="Pladsholder til tekst 21">
            <a:extLst>
              <a:ext uri="{FF2B5EF4-FFF2-40B4-BE49-F238E27FC236}">
                <a16:creationId xmlns:a16="http://schemas.microsoft.com/office/drawing/2014/main" id="{C169B68B-A742-324F-80AC-41E0EB7F7624}"/>
              </a:ext>
            </a:extLst>
          </p:cNvPr>
          <p:cNvSpPr>
            <a:spLocks noGrp="1"/>
          </p:cNvSpPr>
          <p:nvPr>
            <p:ph type="body" sz="quarter" idx="24" hasCustomPrompt="1"/>
          </p:nvPr>
        </p:nvSpPr>
        <p:spPr>
          <a:xfrm>
            <a:off x="4058653" y="4710299"/>
            <a:ext cx="2591500" cy="549304"/>
          </a:xfrm>
        </p:spPr>
        <p:txBody>
          <a:bodyPr anchor="b"/>
          <a:lstStyle>
            <a:lvl1pPr>
              <a:defRPr sz="1500" cap="all" baseline="0">
                <a:solidFill>
                  <a:schemeClr val="bg1"/>
                </a:solidFill>
              </a:defRPr>
            </a:lvl1pPr>
          </a:lstStyle>
          <a:p>
            <a:pPr lvl="0"/>
            <a:r>
              <a:rPr lang="da-DK" dirty="0"/>
              <a:t>TEKST</a:t>
            </a:r>
          </a:p>
        </p:txBody>
      </p:sp>
      <p:sp>
        <p:nvSpPr>
          <p:cNvPr id="35" name="Content Placeholder 2">
            <a:extLst>
              <a:ext uri="{FF2B5EF4-FFF2-40B4-BE49-F238E27FC236}">
                <a16:creationId xmlns:a16="http://schemas.microsoft.com/office/drawing/2014/main" id="{DD9858C2-18EA-CA4B-954C-DE91CFD8D037}"/>
              </a:ext>
            </a:extLst>
          </p:cNvPr>
          <p:cNvSpPr>
            <a:spLocks noGrp="1"/>
          </p:cNvSpPr>
          <p:nvPr>
            <p:ph idx="25" hasCustomPrompt="1"/>
          </p:nvPr>
        </p:nvSpPr>
        <p:spPr>
          <a:xfrm>
            <a:off x="7603958" y="5358993"/>
            <a:ext cx="2591500" cy="1763702"/>
          </a:xfrm>
        </p:spPr>
        <p:txBody>
          <a:bodyPr numCol="1" spcCol="216000"/>
          <a:lstStyle>
            <a:lvl1pPr>
              <a:defRPr>
                <a:solidFill>
                  <a:schemeClr val="bg1"/>
                </a:solidFill>
              </a:defRPr>
            </a:lvl1pPr>
            <a:lvl2pPr>
              <a:buNone/>
              <a:defRPr>
                <a:solidFill>
                  <a:schemeClr val="bg1"/>
                </a:solidFill>
              </a:defRPr>
            </a:lvl2pPr>
          </a:lstStyle>
          <a:p>
            <a:pPr lvl="0"/>
            <a:r>
              <a:rPr lang="da-DK" dirty="0"/>
              <a:t>Klik for at indsætte brødtekst</a:t>
            </a:r>
          </a:p>
          <a:p>
            <a:pPr lvl="1"/>
            <a:endParaRPr lang="da-DK" dirty="0"/>
          </a:p>
        </p:txBody>
      </p:sp>
      <p:sp>
        <p:nvSpPr>
          <p:cNvPr id="36" name="Pladsholder til tekst 21">
            <a:extLst>
              <a:ext uri="{FF2B5EF4-FFF2-40B4-BE49-F238E27FC236}">
                <a16:creationId xmlns:a16="http://schemas.microsoft.com/office/drawing/2014/main" id="{967E890F-E96D-6E49-8CDC-F1ABD61B7D74}"/>
              </a:ext>
            </a:extLst>
          </p:cNvPr>
          <p:cNvSpPr>
            <a:spLocks noGrp="1"/>
          </p:cNvSpPr>
          <p:nvPr>
            <p:ph type="body" sz="quarter" idx="26" hasCustomPrompt="1"/>
          </p:nvPr>
        </p:nvSpPr>
        <p:spPr>
          <a:xfrm>
            <a:off x="7603958" y="4710299"/>
            <a:ext cx="2591500" cy="549304"/>
          </a:xfrm>
        </p:spPr>
        <p:txBody>
          <a:bodyPr anchor="b"/>
          <a:lstStyle>
            <a:lvl1pPr>
              <a:defRPr sz="1500" cap="all" baseline="0">
                <a:solidFill>
                  <a:schemeClr val="bg1"/>
                </a:solidFill>
              </a:defRPr>
            </a:lvl1pPr>
          </a:lstStyle>
          <a:p>
            <a:pPr lvl="0"/>
            <a:r>
              <a:rPr lang="da-DK" dirty="0"/>
              <a:t>TEKST</a:t>
            </a:r>
          </a:p>
        </p:txBody>
      </p:sp>
    </p:spTree>
    <p:extLst>
      <p:ext uri="{BB962C8B-B14F-4D97-AF65-F5344CB8AC3E}">
        <p14:creationId xmlns:p14="http://schemas.microsoft.com/office/powerpoint/2010/main" val="3009455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aktabokse 9">
    <p:spTree>
      <p:nvGrpSpPr>
        <p:cNvPr id="1" name=""/>
        <p:cNvGrpSpPr/>
        <p:nvPr/>
      </p:nvGrpSpPr>
      <p:grpSpPr>
        <a:xfrm>
          <a:off x="0" y="0"/>
          <a:ext cx="0" cy="0"/>
          <a:chOff x="0" y="0"/>
          <a:chExt cx="0" cy="0"/>
        </a:xfrm>
      </p:grpSpPr>
      <p:pic>
        <p:nvPicPr>
          <p:cNvPr id="34" name="Billede 33" descr="Et billede, der indeholder træ, græs, udendørs, himmel&#10;&#10;Automatisk genereret beskrivelse">
            <a:extLst>
              <a:ext uri="{FF2B5EF4-FFF2-40B4-BE49-F238E27FC236}">
                <a16:creationId xmlns:a16="http://schemas.microsoft.com/office/drawing/2014/main" id="{B2DF65EA-1581-DD43-A8C4-E7BD27392EB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85890"/>
            <a:ext cx="4570965" cy="6128881"/>
          </a:xfrm>
          <a:prstGeom prst="rect">
            <a:avLst/>
          </a:prstGeom>
        </p:spPr>
      </p:pic>
      <p:sp>
        <p:nvSpPr>
          <p:cNvPr id="27" name="Pladsholder til billede 26">
            <a:extLst>
              <a:ext uri="{FF2B5EF4-FFF2-40B4-BE49-F238E27FC236}">
                <a16:creationId xmlns:a16="http://schemas.microsoft.com/office/drawing/2014/main" id="{BF244CC3-09A4-8045-83BA-24D6EF334CF8}"/>
              </a:ext>
            </a:extLst>
          </p:cNvPr>
          <p:cNvSpPr>
            <a:spLocks noGrp="1" noChangeAspect="1"/>
          </p:cNvSpPr>
          <p:nvPr>
            <p:ph type="pic" sz="quarter" idx="13" hasCustomPrompt="1"/>
          </p:nvPr>
        </p:nvSpPr>
        <p:spPr>
          <a:xfrm>
            <a:off x="4571133" y="3949381"/>
            <a:ext cx="3063875" cy="3063875"/>
          </a:xfrm>
          <a:solidFill>
            <a:schemeClr val="bg1">
              <a:lumMod val="85000"/>
            </a:schemeClr>
          </a:solidFill>
        </p:spPr>
        <p:txBody>
          <a:bodyPr anchor="ctr"/>
          <a:lstStyle>
            <a:lvl1pPr algn="ctr">
              <a:defRPr sz="1200">
                <a:solidFill>
                  <a:schemeClr val="tx1"/>
                </a:solidFill>
              </a:defRPr>
            </a:lvl1pPr>
          </a:lstStyle>
          <a:p>
            <a:r>
              <a:rPr lang="da-DK" dirty="0"/>
              <a:t>Farve eller billede</a:t>
            </a:r>
          </a:p>
        </p:txBody>
      </p:sp>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6" name="Slide Number Placeholder 5"/>
          <p:cNvSpPr>
            <a:spLocks noGrp="1"/>
          </p:cNvSpPr>
          <p:nvPr>
            <p:ph type="sldNum" sz="quarter" idx="12"/>
          </p:nvPr>
        </p:nvSpPr>
        <p:spPr>
          <a:xfrm>
            <a:off x="8100574" y="524489"/>
            <a:ext cx="2046038" cy="198417"/>
          </a:xfrm>
        </p:spPr>
        <p:txBody>
          <a:bodyPr/>
          <a:lstStyle/>
          <a:p>
            <a:fld id="{24C8C45C-947F-4981-8B3F-4F32E973C901}" type="slidenum">
              <a:rPr lang="da-DK" smtClean="0"/>
              <a:t>‹nr.›</a:t>
            </a:fld>
            <a:endParaRPr lang="da-DK" dirty="0"/>
          </a:p>
        </p:txBody>
      </p:sp>
      <p:sp>
        <p:nvSpPr>
          <p:cNvPr id="10" name="Rektangel 9">
            <a:extLst>
              <a:ext uri="{FF2B5EF4-FFF2-40B4-BE49-F238E27FC236}">
                <a16:creationId xmlns:a16="http://schemas.microsoft.com/office/drawing/2014/main" id="{A0F36B39-9E4A-A84E-A4D2-EC3274CC5738}"/>
              </a:ext>
            </a:extLst>
          </p:cNvPr>
          <p:cNvSpPr/>
          <p:nvPr userDrawn="1"/>
        </p:nvSpPr>
        <p:spPr>
          <a:xfrm>
            <a:off x="1" y="882168"/>
            <a:ext cx="4570500" cy="6128881"/>
          </a:xfrm>
          <a:prstGeom prst="rect">
            <a:avLst/>
          </a:prstGeom>
          <a:solidFill>
            <a:schemeClr val="accent2">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 name="Rektangel 2">
            <a:extLst>
              <a:ext uri="{FF2B5EF4-FFF2-40B4-BE49-F238E27FC236}">
                <a16:creationId xmlns:a16="http://schemas.microsoft.com/office/drawing/2014/main" id="{18C1C24B-75CA-B24B-A052-D041A279FA40}"/>
              </a:ext>
            </a:extLst>
          </p:cNvPr>
          <p:cNvSpPr/>
          <p:nvPr userDrawn="1"/>
        </p:nvSpPr>
        <p:spPr>
          <a:xfrm>
            <a:off x="4571430" y="882168"/>
            <a:ext cx="3063708" cy="30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26" name="Rektangel 25">
            <a:extLst>
              <a:ext uri="{FF2B5EF4-FFF2-40B4-BE49-F238E27FC236}">
                <a16:creationId xmlns:a16="http://schemas.microsoft.com/office/drawing/2014/main" id="{C76B0C85-9F34-614A-AB43-9A677063B7B4}"/>
              </a:ext>
            </a:extLst>
          </p:cNvPr>
          <p:cNvSpPr/>
          <p:nvPr userDrawn="1"/>
        </p:nvSpPr>
        <p:spPr>
          <a:xfrm>
            <a:off x="7634845" y="3946056"/>
            <a:ext cx="3063708" cy="30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2" name="Pladsholder til billede 26">
            <a:extLst>
              <a:ext uri="{FF2B5EF4-FFF2-40B4-BE49-F238E27FC236}">
                <a16:creationId xmlns:a16="http://schemas.microsoft.com/office/drawing/2014/main" id="{BB7AC270-CF75-1A49-8DA9-FE2C3B37D401}"/>
              </a:ext>
            </a:extLst>
          </p:cNvPr>
          <p:cNvSpPr>
            <a:spLocks noGrp="1" noChangeAspect="1"/>
          </p:cNvSpPr>
          <p:nvPr>
            <p:ph type="pic" sz="quarter" idx="14" hasCustomPrompt="1"/>
          </p:nvPr>
        </p:nvSpPr>
        <p:spPr>
          <a:xfrm>
            <a:off x="7634845" y="882167"/>
            <a:ext cx="3063875" cy="3067200"/>
          </a:xfrm>
          <a:solidFill>
            <a:schemeClr val="bg1">
              <a:lumMod val="85000"/>
            </a:schemeClr>
          </a:solidFill>
        </p:spPr>
        <p:txBody>
          <a:bodyPr anchor="ctr"/>
          <a:lstStyle>
            <a:lvl1pPr algn="ctr">
              <a:defRPr sz="1200">
                <a:solidFill>
                  <a:schemeClr val="tx1"/>
                </a:solidFill>
              </a:defRPr>
            </a:lvl1pPr>
          </a:lstStyle>
          <a:p>
            <a:r>
              <a:rPr lang="da-DK" dirty="0"/>
              <a:t>Farve eller billede</a:t>
            </a:r>
          </a:p>
        </p:txBody>
      </p:sp>
      <p:sp>
        <p:nvSpPr>
          <p:cNvPr id="38" name="Content Placeholder 2">
            <a:extLst>
              <a:ext uri="{FF2B5EF4-FFF2-40B4-BE49-F238E27FC236}">
                <a16:creationId xmlns:a16="http://schemas.microsoft.com/office/drawing/2014/main" id="{AE294773-9507-A845-8FAC-B833A68DF7BA}"/>
              </a:ext>
            </a:extLst>
          </p:cNvPr>
          <p:cNvSpPr>
            <a:spLocks noGrp="1"/>
          </p:cNvSpPr>
          <p:nvPr>
            <p:ph idx="15" hasCustomPrompt="1"/>
          </p:nvPr>
        </p:nvSpPr>
        <p:spPr>
          <a:xfrm>
            <a:off x="788156" y="3741667"/>
            <a:ext cx="3150101" cy="1937072"/>
          </a:xfrm>
        </p:spPr>
        <p:txBody>
          <a:bodyPr numCol="1" spcCol="216000"/>
          <a:lstStyle>
            <a:lvl1pPr>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0" name="Pladsholder til tekst 39">
            <a:extLst>
              <a:ext uri="{FF2B5EF4-FFF2-40B4-BE49-F238E27FC236}">
                <a16:creationId xmlns:a16="http://schemas.microsoft.com/office/drawing/2014/main" id="{D60A19F4-B11C-C74D-B799-E7E9F768B6AE}"/>
              </a:ext>
            </a:extLst>
          </p:cNvPr>
          <p:cNvSpPr>
            <a:spLocks noGrp="1"/>
          </p:cNvSpPr>
          <p:nvPr>
            <p:ph type="body" sz="quarter" idx="16" hasCustomPrompt="1"/>
          </p:nvPr>
        </p:nvSpPr>
        <p:spPr>
          <a:xfrm>
            <a:off x="756418" y="2532533"/>
            <a:ext cx="3150101" cy="1008062"/>
          </a:xfrm>
        </p:spPr>
        <p:txBody>
          <a:bodyPr anchor="b"/>
          <a:lstStyle>
            <a:lvl1pPr>
              <a:defRPr sz="3500" b="1" cap="all" baseline="0">
                <a:solidFill>
                  <a:schemeClr val="accent3"/>
                </a:solidFill>
              </a:defRPr>
            </a:lvl1pPr>
          </a:lstStyle>
          <a:p>
            <a:pPr lvl="0"/>
            <a:r>
              <a:rPr lang="da-DK" dirty="0"/>
              <a:t>INDSÆT OVERSKRIFT</a:t>
            </a:r>
          </a:p>
        </p:txBody>
      </p:sp>
      <p:sp>
        <p:nvSpPr>
          <p:cNvPr id="41" name="Ellipse 40">
            <a:extLst>
              <a:ext uri="{FF2B5EF4-FFF2-40B4-BE49-F238E27FC236}">
                <a16:creationId xmlns:a16="http://schemas.microsoft.com/office/drawing/2014/main" id="{C9A89466-C4DA-5643-A1F5-B816502BD878}"/>
              </a:ext>
            </a:extLst>
          </p:cNvPr>
          <p:cNvSpPr/>
          <p:nvPr userDrawn="1"/>
        </p:nvSpPr>
        <p:spPr>
          <a:xfrm>
            <a:off x="5724204" y="1300758"/>
            <a:ext cx="793290" cy="7932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42" name="Ellipse 41">
            <a:extLst>
              <a:ext uri="{FF2B5EF4-FFF2-40B4-BE49-F238E27FC236}">
                <a16:creationId xmlns:a16="http://schemas.microsoft.com/office/drawing/2014/main" id="{98010549-74A4-FA43-AB9D-C3F8893AED85}"/>
              </a:ext>
            </a:extLst>
          </p:cNvPr>
          <p:cNvSpPr/>
          <p:nvPr userDrawn="1"/>
        </p:nvSpPr>
        <p:spPr>
          <a:xfrm>
            <a:off x="8711848" y="4297454"/>
            <a:ext cx="793290" cy="7932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43" name="Content Placeholder 2">
            <a:extLst>
              <a:ext uri="{FF2B5EF4-FFF2-40B4-BE49-F238E27FC236}">
                <a16:creationId xmlns:a16="http://schemas.microsoft.com/office/drawing/2014/main" id="{163F20AB-CD0B-AF45-A457-2C6C7D6FEB33}"/>
              </a:ext>
            </a:extLst>
          </p:cNvPr>
          <p:cNvSpPr>
            <a:spLocks noGrp="1"/>
          </p:cNvSpPr>
          <p:nvPr>
            <p:ph idx="17" hasCustomPrompt="1"/>
          </p:nvPr>
        </p:nvSpPr>
        <p:spPr>
          <a:xfrm>
            <a:off x="5051708" y="2791368"/>
            <a:ext cx="2163900" cy="949260"/>
          </a:xfrm>
        </p:spPr>
        <p:txBody>
          <a:bodyPr numCol="1" spcCol="216000"/>
          <a:lstStyle>
            <a:lvl1pPr algn="ctr">
              <a:defRPr sz="1100">
                <a:solidFill>
                  <a:schemeClr val="accent2"/>
                </a:solidFill>
              </a:defRPr>
            </a:lvl1pPr>
            <a:lvl2pPr algn="ctr">
              <a:defRPr sz="1100">
                <a:solidFill>
                  <a:schemeClr val="accent2"/>
                </a:solidFill>
              </a:defRPr>
            </a:lvl2pPr>
            <a:lvl3pPr algn="ctr">
              <a:defRPr sz="950">
                <a:solidFill>
                  <a:schemeClr val="tx1"/>
                </a:solidFill>
              </a:defRPr>
            </a:lvl3pPr>
            <a:lvl4pPr algn="ctr">
              <a:defRPr sz="950">
                <a:solidFill>
                  <a:schemeClr val="tx1"/>
                </a:solidFill>
              </a:defRPr>
            </a:lvl4pPr>
            <a:lvl5pPr algn="ctr">
              <a:defRPr sz="950">
                <a:solidFill>
                  <a:schemeClr val="tx1"/>
                </a:solidFill>
              </a:defRPr>
            </a:lvl5pPr>
          </a:lstStyle>
          <a:p>
            <a:pPr lvl="0"/>
            <a:r>
              <a:rPr lang="da-DK" dirty="0"/>
              <a:t>Klik for at indsætte brødtekst</a:t>
            </a:r>
          </a:p>
          <a:p>
            <a:pPr lvl="1"/>
            <a:r>
              <a:rPr lang="da-DK" dirty="0"/>
              <a:t>Second </a:t>
            </a:r>
            <a:r>
              <a:rPr lang="da-DK" dirty="0" err="1"/>
              <a:t>level</a:t>
            </a:r>
            <a:endParaRPr lang="da-DK" dirty="0"/>
          </a:p>
        </p:txBody>
      </p:sp>
      <p:sp>
        <p:nvSpPr>
          <p:cNvPr id="44" name="Pladsholder til tekst 8">
            <a:extLst>
              <a:ext uri="{FF2B5EF4-FFF2-40B4-BE49-F238E27FC236}">
                <a16:creationId xmlns:a16="http://schemas.microsoft.com/office/drawing/2014/main" id="{0CF75D27-4FAF-474C-A2C4-DAEE75BBB4EB}"/>
              </a:ext>
            </a:extLst>
          </p:cNvPr>
          <p:cNvSpPr>
            <a:spLocks noGrp="1"/>
          </p:cNvSpPr>
          <p:nvPr>
            <p:ph type="body" sz="quarter" idx="18" hasCustomPrompt="1"/>
          </p:nvPr>
        </p:nvSpPr>
        <p:spPr>
          <a:xfrm>
            <a:off x="5051708" y="2252041"/>
            <a:ext cx="2163900" cy="393783"/>
          </a:xfrm>
        </p:spPr>
        <p:txBody>
          <a:bodyPr anchor="b"/>
          <a:lstStyle>
            <a:lvl1pPr algn="ctr">
              <a:defRPr sz="1300" b="1" cap="all" baseline="0">
                <a:solidFill>
                  <a:schemeClr val="accent2"/>
                </a:solidFill>
              </a:defRPr>
            </a:lvl1pPr>
          </a:lstStyle>
          <a:p>
            <a:pPr lvl="0"/>
            <a:r>
              <a:rPr lang="da-DK" dirty="0"/>
              <a:t>OVERSKRIFT</a:t>
            </a:r>
          </a:p>
        </p:txBody>
      </p:sp>
      <p:sp>
        <p:nvSpPr>
          <p:cNvPr id="45" name="Pladsholder til billede 16">
            <a:extLst>
              <a:ext uri="{FF2B5EF4-FFF2-40B4-BE49-F238E27FC236}">
                <a16:creationId xmlns:a16="http://schemas.microsoft.com/office/drawing/2014/main" id="{DDBE1A96-549C-414F-B32B-93E552BD3647}"/>
              </a:ext>
            </a:extLst>
          </p:cNvPr>
          <p:cNvSpPr>
            <a:spLocks noGrp="1" noChangeAspect="1"/>
          </p:cNvSpPr>
          <p:nvPr>
            <p:ph type="pic" sz="quarter" idx="19" hasCustomPrompt="1"/>
          </p:nvPr>
        </p:nvSpPr>
        <p:spPr>
          <a:xfrm>
            <a:off x="5836912" y="1433706"/>
            <a:ext cx="563888" cy="528332"/>
          </a:xfrm>
        </p:spPr>
        <p:txBody>
          <a:bodyPr numCol="1" anchor="ctr"/>
          <a:lstStyle>
            <a:lvl1pPr algn="ctr">
              <a:defRPr>
                <a:solidFill>
                  <a:schemeClr val="bg1"/>
                </a:solidFill>
              </a:defRPr>
            </a:lvl1pPr>
          </a:lstStyle>
          <a:p>
            <a:r>
              <a:rPr lang="da-DK" dirty="0"/>
              <a:t>IKON</a:t>
            </a:r>
          </a:p>
        </p:txBody>
      </p:sp>
      <p:sp>
        <p:nvSpPr>
          <p:cNvPr id="46" name="Pladsholder til billede 16">
            <a:extLst>
              <a:ext uri="{FF2B5EF4-FFF2-40B4-BE49-F238E27FC236}">
                <a16:creationId xmlns:a16="http://schemas.microsoft.com/office/drawing/2014/main" id="{6CBA9027-9487-8647-BFB3-683B1D57D923}"/>
              </a:ext>
            </a:extLst>
          </p:cNvPr>
          <p:cNvSpPr>
            <a:spLocks noGrp="1" noChangeAspect="1"/>
          </p:cNvSpPr>
          <p:nvPr>
            <p:ph type="pic" sz="quarter" idx="20" hasCustomPrompt="1"/>
          </p:nvPr>
        </p:nvSpPr>
        <p:spPr>
          <a:xfrm>
            <a:off x="8824555" y="4430405"/>
            <a:ext cx="563888" cy="528332"/>
          </a:xfrm>
        </p:spPr>
        <p:txBody>
          <a:bodyPr numCol="1" anchor="ctr"/>
          <a:lstStyle>
            <a:lvl1pPr algn="ctr">
              <a:defRPr>
                <a:solidFill>
                  <a:schemeClr val="bg1"/>
                </a:solidFill>
              </a:defRPr>
            </a:lvl1pPr>
          </a:lstStyle>
          <a:p>
            <a:r>
              <a:rPr lang="da-DK" dirty="0"/>
              <a:t>IKON</a:t>
            </a:r>
          </a:p>
        </p:txBody>
      </p:sp>
      <p:sp>
        <p:nvSpPr>
          <p:cNvPr id="47" name="Content Placeholder 2">
            <a:extLst>
              <a:ext uri="{FF2B5EF4-FFF2-40B4-BE49-F238E27FC236}">
                <a16:creationId xmlns:a16="http://schemas.microsoft.com/office/drawing/2014/main" id="{63D945A2-FF02-3142-8733-AEACFCA3F940}"/>
              </a:ext>
            </a:extLst>
          </p:cNvPr>
          <p:cNvSpPr>
            <a:spLocks noGrp="1"/>
          </p:cNvSpPr>
          <p:nvPr>
            <p:ph idx="21" hasCustomPrompt="1"/>
          </p:nvPr>
        </p:nvSpPr>
        <p:spPr>
          <a:xfrm>
            <a:off x="8057458" y="5824283"/>
            <a:ext cx="2163900" cy="949260"/>
          </a:xfrm>
        </p:spPr>
        <p:txBody>
          <a:bodyPr numCol="1" spcCol="216000"/>
          <a:lstStyle>
            <a:lvl1pPr algn="ctr">
              <a:defRPr sz="1100">
                <a:solidFill>
                  <a:schemeClr val="accent2"/>
                </a:solidFill>
              </a:defRPr>
            </a:lvl1pPr>
            <a:lvl2pPr algn="ctr">
              <a:defRPr sz="1100">
                <a:solidFill>
                  <a:schemeClr val="accent2"/>
                </a:solidFill>
              </a:defRPr>
            </a:lvl2pPr>
            <a:lvl3pPr algn="ctr">
              <a:defRPr sz="950">
                <a:solidFill>
                  <a:schemeClr val="tx1"/>
                </a:solidFill>
              </a:defRPr>
            </a:lvl3pPr>
            <a:lvl4pPr algn="ctr">
              <a:defRPr sz="950">
                <a:solidFill>
                  <a:schemeClr val="tx1"/>
                </a:solidFill>
              </a:defRPr>
            </a:lvl4pPr>
            <a:lvl5pPr algn="ctr">
              <a:defRPr sz="950">
                <a:solidFill>
                  <a:schemeClr val="tx1"/>
                </a:solidFill>
              </a:defRPr>
            </a:lvl5pPr>
          </a:lstStyle>
          <a:p>
            <a:pPr lvl="0"/>
            <a:r>
              <a:rPr lang="da-DK" dirty="0"/>
              <a:t>Klik for at indsætte brødtekst</a:t>
            </a:r>
          </a:p>
          <a:p>
            <a:pPr lvl="1"/>
            <a:r>
              <a:rPr lang="da-DK" dirty="0"/>
              <a:t>Second </a:t>
            </a:r>
            <a:r>
              <a:rPr lang="da-DK" dirty="0" err="1"/>
              <a:t>level</a:t>
            </a:r>
            <a:endParaRPr lang="da-DK" dirty="0"/>
          </a:p>
        </p:txBody>
      </p:sp>
      <p:sp>
        <p:nvSpPr>
          <p:cNvPr id="48" name="Pladsholder til tekst 8">
            <a:extLst>
              <a:ext uri="{FF2B5EF4-FFF2-40B4-BE49-F238E27FC236}">
                <a16:creationId xmlns:a16="http://schemas.microsoft.com/office/drawing/2014/main" id="{39FAE2E7-88D5-3C44-867B-7E21E1E05DDE}"/>
              </a:ext>
            </a:extLst>
          </p:cNvPr>
          <p:cNvSpPr>
            <a:spLocks noGrp="1"/>
          </p:cNvSpPr>
          <p:nvPr>
            <p:ph type="body" sz="quarter" idx="22" hasCustomPrompt="1"/>
          </p:nvPr>
        </p:nvSpPr>
        <p:spPr>
          <a:xfrm>
            <a:off x="8057458" y="5284956"/>
            <a:ext cx="2163900" cy="393783"/>
          </a:xfrm>
        </p:spPr>
        <p:txBody>
          <a:bodyPr anchor="b"/>
          <a:lstStyle>
            <a:lvl1pPr algn="ctr">
              <a:defRPr sz="1300" b="1" cap="all" baseline="0">
                <a:solidFill>
                  <a:schemeClr val="accent2"/>
                </a:solidFill>
              </a:defRPr>
            </a:lvl1pPr>
          </a:lstStyle>
          <a:p>
            <a:pPr lvl="0"/>
            <a:r>
              <a:rPr lang="da-DK" dirty="0"/>
              <a:t>OVERSKRIFT</a:t>
            </a:r>
          </a:p>
        </p:txBody>
      </p:sp>
      <p:pic>
        <p:nvPicPr>
          <p:cNvPr id="23" name="Billede 22">
            <a:extLst>
              <a:ext uri="{FF2B5EF4-FFF2-40B4-BE49-F238E27FC236}">
                <a16:creationId xmlns:a16="http://schemas.microsoft.com/office/drawing/2014/main" id="{648F6A20-ED4D-9341-9430-005465BFB1F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8528" t="75039" r="15085"/>
          <a:stretch/>
        </p:blipFill>
        <p:spPr>
          <a:xfrm>
            <a:off x="1678317" y="904572"/>
            <a:ext cx="2875893" cy="1745721"/>
          </a:xfrm>
          <a:prstGeom prst="rect">
            <a:avLst/>
          </a:prstGeom>
        </p:spPr>
      </p:pic>
      <p:sp>
        <p:nvSpPr>
          <p:cNvPr id="24" name="Date_DateCustomA">
            <a:extLst>
              <a:ext uri="{FF2B5EF4-FFF2-40B4-BE49-F238E27FC236}">
                <a16:creationId xmlns:a16="http://schemas.microsoft.com/office/drawing/2014/main" id="{3596581F-C03C-1E49-831F-D5322F802D64}"/>
              </a:ext>
            </a:extLst>
          </p:cNvPr>
          <p:cNvSpPr>
            <a:spLocks noGrp="1"/>
          </p:cNvSpPr>
          <p:nvPr>
            <p:ph type="dt" sz="half" idx="2"/>
          </p:nvPr>
        </p:nvSpPr>
        <p:spPr>
          <a:xfrm>
            <a:off x="788156" y="524489"/>
            <a:ext cx="6195740" cy="198409"/>
          </a:xfrm>
          <a:prstGeom prst="rect">
            <a:avLst/>
          </a:prstGeom>
        </p:spPr>
        <p:txBody>
          <a:bodyPr vert="horz" lIns="0" tIns="0" rIns="0" bIns="0" rtlCol="0" anchor="t" anchorCtr="0"/>
          <a:lstStyle>
            <a:lvl1pPr algn="r">
              <a:defRPr sz="600">
                <a:solidFill>
                  <a:schemeClr val="tx1"/>
                </a:solidFill>
              </a:defRPr>
            </a:lvl1pPr>
          </a:lstStyle>
          <a:p>
            <a:endParaRPr lang="en-GB" dirty="0"/>
          </a:p>
        </p:txBody>
      </p:sp>
      <p:cxnSp>
        <p:nvCxnSpPr>
          <p:cNvPr id="25" name="Straight Connector 42">
            <a:extLst>
              <a:ext uri="{FF2B5EF4-FFF2-40B4-BE49-F238E27FC236}">
                <a16:creationId xmlns:a16="http://schemas.microsoft.com/office/drawing/2014/main" id="{4B80340A-D7C4-A941-AAEB-C68B862B6F7E}"/>
              </a:ext>
            </a:extLst>
          </p:cNvPr>
          <p:cNvCxnSpPr>
            <a:cxnSpLocks/>
          </p:cNvCxnSpPr>
          <p:nvPr userDrawn="1"/>
        </p:nvCxnSpPr>
        <p:spPr>
          <a:xfrm flipH="1">
            <a:off x="788158" y="438455"/>
            <a:ext cx="6195738"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kstfelt 49">
            <a:extLst>
              <a:ext uri="{FF2B5EF4-FFF2-40B4-BE49-F238E27FC236}">
                <a16:creationId xmlns:a16="http://schemas.microsoft.com/office/drawing/2014/main" id="{57951570-A8D7-434A-B25C-0549A28B8356}"/>
              </a:ext>
            </a:extLst>
          </p:cNvPr>
          <p:cNvSpPr txBox="1"/>
          <p:nvPr userDrawn="1"/>
        </p:nvSpPr>
        <p:spPr>
          <a:xfrm>
            <a:off x="-2780865" y="2971147"/>
            <a:ext cx="2206832" cy="1615827"/>
          </a:xfrm>
          <a:prstGeom prst="rect">
            <a:avLst/>
          </a:prstGeom>
          <a:noFill/>
        </p:spPr>
        <p:txBody>
          <a:bodyPr wrap="square" lIns="0" tIns="0" rIns="0" bIns="0" rtlCol="0">
            <a:spAutoFit/>
          </a:bodyPr>
          <a:lstStyle/>
          <a:p>
            <a:pPr marL="0" marR="0" lvl="0" indent="0" algn="r" defTabSz="1042487" rtl="0" eaLnBrk="1" fontAlgn="auto" latinLnBrk="0" hangingPunct="1">
              <a:lnSpc>
                <a:spcPct val="100000"/>
              </a:lnSpc>
              <a:spcBef>
                <a:spcPts val="0"/>
              </a:spcBef>
              <a:spcAft>
                <a:spcPts val="0"/>
              </a:spcAft>
              <a:buClrTx/>
              <a:buSzTx/>
              <a:buFontTx/>
              <a:buNone/>
              <a:tabLst/>
              <a:defRPr/>
            </a:pPr>
            <a:r>
              <a:rPr lang="da-DK" sz="1500" b="1" kern="1200" dirty="0">
                <a:solidFill>
                  <a:schemeClr val="tx1">
                    <a:lumMod val="65000"/>
                    <a:lumOff val="35000"/>
                  </a:schemeClr>
                </a:solidFill>
                <a:effectLst/>
                <a:latin typeface="+mn-lt"/>
                <a:ea typeface="+mn-ea"/>
                <a:cs typeface="+mn-cs"/>
              </a:rPr>
              <a:t>Tekst på billede</a:t>
            </a:r>
          </a:p>
          <a:p>
            <a:pPr marL="0" marR="0" lvl="0" indent="0" algn="r"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Teksten på billedet skal være meget kort og enkel, da hvid tekst på et billede kan være svært at læse, hvis der står for meget. Det er dog perfekt til små korte tekster. </a:t>
            </a:r>
          </a:p>
        </p:txBody>
      </p:sp>
      <p:sp>
        <p:nvSpPr>
          <p:cNvPr id="51" name="Venstre klammeparentes 50">
            <a:extLst>
              <a:ext uri="{FF2B5EF4-FFF2-40B4-BE49-F238E27FC236}">
                <a16:creationId xmlns:a16="http://schemas.microsoft.com/office/drawing/2014/main" id="{071FEBC3-51EF-9947-82EE-4C1418CEA99D}"/>
              </a:ext>
            </a:extLst>
          </p:cNvPr>
          <p:cNvSpPr/>
          <p:nvPr userDrawn="1"/>
        </p:nvSpPr>
        <p:spPr>
          <a:xfrm rot="10800000">
            <a:off x="-683855" y="2458064"/>
            <a:ext cx="529058" cy="2632679"/>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53" name="Venstre klammeparentes 52">
            <a:extLst>
              <a:ext uri="{FF2B5EF4-FFF2-40B4-BE49-F238E27FC236}">
                <a16:creationId xmlns:a16="http://schemas.microsoft.com/office/drawing/2014/main" id="{12B9410E-7C43-DA46-B40A-D32955A365F9}"/>
              </a:ext>
            </a:extLst>
          </p:cNvPr>
          <p:cNvSpPr/>
          <p:nvPr userDrawn="1"/>
        </p:nvSpPr>
        <p:spPr>
          <a:xfrm>
            <a:off x="10946283" y="3080076"/>
            <a:ext cx="497786" cy="1847067"/>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9" name="Tekstfelt 28">
            <a:extLst>
              <a:ext uri="{FF2B5EF4-FFF2-40B4-BE49-F238E27FC236}">
                <a16:creationId xmlns:a16="http://schemas.microsoft.com/office/drawing/2014/main" id="{8AC6F4F2-104A-4117-912E-5A2D8F42C952}"/>
              </a:ext>
            </a:extLst>
          </p:cNvPr>
          <p:cNvSpPr txBox="1"/>
          <p:nvPr userDrawn="1"/>
        </p:nvSpPr>
        <p:spPr>
          <a:xfrm>
            <a:off x="11395517" y="3556041"/>
            <a:ext cx="3567626" cy="1154162"/>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Placer ikoner i cirklerne. Du finder Energinet ikoner i billeddatabasen </a:t>
            </a:r>
            <a:r>
              <a:rPr lang="da-DK" sz="1500" b="0" kern="1200" dirty="0" err="1">
                <a:solidFill>
                  <a:schemeClr val="tx1">
                    <a:lumMod val="65000"/>
                    <a:lumOff val="35000"/>
                  </a:schemeClr>
                </a:solidFill>
                <a:effectLst/>
                <a:latin typeface="+mn-lt"/>
                <a:ea typeface="+mn-ea"/>
                <a:cs typeface="+mn-cs"/>
              </a:rPr>
              <a:t>Cumulus</a:t>
            </a:r>
            <a:r>
              <a:rPr lang="da-DK" sz="1500" b="0" kern="1200" dirty="0">
                <a:solidFill>
                  <a:schemeClr val="tx1">
                    <a:lumMod val="65000"/>
                    <a:lumOff val="35000"/>
                  </a:schemeClr>
                </a:solidFill>
                <a:effectLst/>
                <a:latin typeface="+mn-lt"/>
                <a:ea typeface="+mn-ea"/>
                <a:cs typeface="+mn-cs"/>
              </a:rPr>
              <a:t>:</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err="1">
                <a:solidFill>
                  <a:schemeClr val="tx1">
                    <a:lumMod val="65000"/>
                    <a:lumOff val="35000"/>
                  </a:schemeClr>
                </a:solidFill>
                <a:effectLst/>
                <a:latin typeface="+mn-lt"/>
                <a:ea typeface="+mn-ea"/>
                <a:cs typeface="+mn-cs"/>
              </a:rPr>
              <a:t>InSite</a:t>
            </a:r>
            <a:r>
              <a:rPr lang="da-DK" sz="1500" b="0" kern="1200" dirty="0" err="1">
                <a:solidFill>
                  <a:schemeClr val="tx1">
                    <a:lumMod val="65000"/>
                    <a:lumOff val="35000"/>
                  </a:schemeClr>
                </a:solidFill>
                <a:effectLst/>
                <a:latin typeface="+mn-lt"/>
                <a:ea typeface="+mn-ea"/>
                <a:cs typeface="+mn-cs"/>
                <a:sym typeface="Wingdings" panose="05000000000000000000" pitchFamily="2" charset="2"/>
              </a:rPr>
              <a:t></a:t>
            </a:r>
            <a:r>
              <a:rPr lang="da-DK" sz="1500" b="0" kern="1200" dirty="0" err="1">
                <a:solidFill>
                  <a:schemeClr val="tx1">
                    <a:lumMod val="65000"/>
                    <a:lumOff val="35000"/>
                  </a:schemeClr>
                </a:solidFill>
                <a:effectLst/>
                <a:latin typeface="+mn-lt"/>
                <a:ea typeface="+mn-ea"/>
                <a:cs typeface="+mn-cs"/>
              </a:rPr>
              <a:t>Værktøjer</a:t>
            </a:r>
            <a:r>
              <a:rPr lang="da-DK" sz="1500" b="0" kern="1200" dirty="0" err="1">
                <a:solidFill>
                  <a:schemeClr val="tx1">
                    <a:lumMod val="65000"/>
                    <a:lumOff val="35000"/>
                  </a:schemeClr>
                </a:solidFill>
                <a:effectLst/>
                <a:latin typeface="+mn-lt"/>
                <a:ea typeface="+mn-ea"/>
                <a:cs typeface="+mn-cs"/>
                <a:sym typeface="Wingdings" panose="05000000000000000000" pitchFamily="2" charset="2"/>
              </a:rPr>
              <a:t>K</a:t>
            </a:r>
            <a:r>
              <a:rPr lang="da-DK" sz="1500" b="0" kern="1200" dirty="0" err="1">
                <a:solidFill>
                  <a:schemeClr val="tx1">
                    <a:lumMod val="65000"/>
                    <a:lumOff val="35000"/>
                  </a:schemeClr>
                </a:solidFill>
                <a:effectLst/>
                <a:latin typeface="+mn-lt"/>
                <a:ea typeface="+mn-ea"/>
                <a:cs typeface="+mn-cs"/>
              </a:rPr>
              <a:t>ommunikation</a:t>
            </a: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 </a:t>
            </a:r>
          </a:p>
        </p:txBody>
      </p:sp>
    </p:spTree>
    <p:extLst>
      <p:ext uri="{BB962C8B-B14F-4D97-AF65-F5344CB8AC3E}">
        <p14:creationId xmlns:p14="http://schemas.microsoft.com/office/powerpoint/2010/main" val="1235385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agside">
    <p:spTree>
      <p:nvGrpSpPr>
        <p:cNvPr id="1" name=""/>
        <p:cNvGrpSpPr/>
        <p:nvPr/>
      </p:nvGrpSpPr>
      <p:grpSpPr>
        <a:xfrm>
          <a:off x="0" y="0"/>
          <a:ext cx="0" cy="0"/>
          <a:chOff x="0" y="0"/>
          <a:chExt cx="0" cy="0"/>
        </a:xfrm>
      </p:grpSpPr>
      <p:grpSp>
        <p:nvGrpSpPr>
          <p:cNvPr id="6" name="Group 4"/>
          <p:cNvGrpSpPr>
            <a:grpSpLocks noChangeAspect="1"/>
          </p:cNvGrpSpPr>
          <p:nvPr userDrawn="1"/>
        </p:nvGrpSpPr>
        <p:grpSpPr bwMode="auto">
          <a:xfrm>
            <a:off x="788157" y="922819"/>
            <a:ext cx="1166179" cy="133249"/>
            <a:chOff x="515" y="503"/>
            <a:chExt cx="9312" cy="1064"/>
          </a:xfrm>
        </p:grpSpPr>
        <p:sp>
          <p:nvSpPr>
            <p:cNvPr id="7" name="AutoShape 3"/>
            <p:cNvSpPr>
              <a:spLocks noChangeAspect="1" noChangeArrowheads="1" noTextEdit="1"/>
            </p:cNvSpPr>
            <p:nvPr userDrawn="1"/>
          </p:nvSpPr>
          <p:spPr bwMode="auto">
            <a:xfrm>
              <a:off x="515" y="503"/>
              <a:ext cx="9312"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5"/>
            <p:cNvSpPr>
              <a:spLocks/>
            </p:cNvSpPr>
            <p:nvPr userDrawn="1"/>
          </p:nvSpPr>
          <p:spPr bwMode="auto">
            <a:xfrm>
              <a:off x="1478" y="516"/>
              <a:ext cx="1131" cy="1033"/>
            </a:xfrm>
            <a:custGeom>
              <a:avLst/>
              <a:gdLst>
                <a:gd name="T0" fmla="*/ 45 w 718"/>
                <a:gd name="T1" fmla="*/ 23 h 693"/>
                <a:gd name="T2" fmla="*/ 71 w 718"/>
                <a:gd name="T3" fmla="*/ 0 h 693"/>
                <a:gd name="T4" fmla="*/ 239 w 718"/>
                <a:gd name="T5" fmla="*/ 0 h 693"/>
                <a:gd name="T6" fmla="*/ 268 w 718"/>
                <a:gd name="T7" fmla="*/ 18 h 693"/>
                <a:gd name="T8" fmla="*/ 477 w 718"/>
                <a:gd name="T9" fmla="*/ 413 h 693"/>
                <a:gd name="T10" fmla="*/ 531 w 718"/>
                <a:gd name="T11" fmla="*/ 536 h 693"/>
                <a:gd name="T12" fmla="*/ 534 w 718"/>
                <a:gd name="T13" fmla="*/ 536 h 693"/>
                <a:gd name="T14" fmla="*/ 569 w 718"/>
                <a:gd name="T15" fmla="*/ 24 h 693"/>
                <a:gd name="T16" fmla="*/ 596 w 718"/>
                <a:gd name="T17" fmla="*/ 0 h 693"/>
                <a:gd name="T18" fmla="*/ 694 w 718"/>
                <a:gd name="T19" fmla="*/ 0 h 693"/>
                <a:gd name="T20" fmla="*/ 718 w 718"/>
                <a:gd name="T21" fmla="*/ 23 h 693"/>
                <a:gd name="T22" fmla="*/ 674 w 718"/>
                <a:gd name="T23" fmla="*/ 673 h 693"/>
                <a:gd name="T24" fmla="*/ 646 w 718"/>
                <a:gd name="T25" fmla="*/ 693 h 693"/>
                <a:gd name="T26" fmla="*/ 477 w 718"/>
                <a:gd name="T27" fmla="*/ 693 h 693"/>
                <a:gd name="T28" fmla="*/ 447 w 718"/>
                <a:gd name="T29" fmla="*/ 674 h 693"/>
                <a:gd name="T30" fmla="*/ 240 w 718"/>
                <a:gd name="T31" fmla="*/ 271 h 693"/>
                <a:gd name="T32" fmla="*/ 186 w 718"/>
                <a:gd name="T33" fmla="*/ 147 h 693"/>
                <a:gd name="T34" fmla="*/ 184 w 718"/>
                <a:gd name="T35" fmla="*/ 147 h 693"/>
                <a:gd name="T36" fmla="*/ 150 w 718"/>
                <a:gd name="T37" fmla="*/ 673 h 693"/>
                <a:gd name="T38" fmla="*/ 126 w 718"/>
                <a:gd name="T39" fmla="*/ 693 h 693"/>
                <a:gd name="T40" fmla="*/ 22 w 718"/>
                <a:gd name="T41" fmla="*/ 693 h 693"/>
                <a:gd name="T42" fmla="*/ 0 w 718"/>
                <a:gd name="T43" fmla="*/ 673 h 693"/>
                <a:gd name="T44" fmla="*/ 45 w 718"/>
                <a:gd name="T45" fmla="*/ 2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8" h="693">
                  <a:moveTo>
                    <a:pt x="45" y="23"/>
                  </a:moveTo>
                  <a:cubicBezTo>
                    <a:pt x="45" y="9"/>
                    <a:pt x="54" y="0"/>
                    <a:pt x="71" y="0"/>
                  </a:cubicBezTo>
                  <a:cubicBezTo>
                    <a:pt x="239" y="0"/>
                    <a:pt x="239" y="0"/>
                    <a:pt x="239" y="0"/>
                  </a:cubicBezTo>
                  <a:cubicBezTo>
                    <a:pt x="251" y="0"/>
                    <a:pt x="263" y="9"/>
                    <a:pt x="268" y="18"/>
                  </a:cubicBezTo>
                  <a:cubicBezTo>
                    <a:pt x="477" y="413"/>
                    <a:pt x="477" y="413"/>
                    <a:pt x="477" y="413"/>
                  </a:cubicBezTo>
                  <a:cubicBezTo>
                    <a:pt x="495" y="447"/>
                    <a:pt x="520" y="494"/>
                    <a:pt x="531" y="536"/>
                  </a:cubicBezTo>
                  <a:cubicBezTo>
                    <a:pt x="534" y="536"/>
                    <a:pt x="534" y="536"/>
                    <a:pt x="534" y="536"/>
                  </a:cubicBezTo>
                  <a:cubicBezTo>
                    <a:pt x="569" y="24"/>
                    <a:pt x="569" y="24"/>
                    <a:pt x="569" y="24"/>
                  </a:cubicBezTo>
                  <a:cubicBezTo>
                    <a:pt x="569" y="8"/>
                    <a:pt x="576" y="0"/>
                    <a:pt x="596" y="0"/>
                  </a:cubicBezTo>
                  <a:cubicBezTo>
                    <a:pt x="694" y="0"/>
                    <a:pt x="694" y="0"/>
                    <a:pt x="694" y="0"/>
                  </a:cubicBezTo>
                  <a:cubicBezTo>
                    <a:pt x="717" y="0"/>
                    <a:pt x="718" y="9"/>
                    <a:pt x="718" y="23"/>
                  </a:cubicBezTo>
                  <a:cubicBezTo>
                    <a:pt x="674" y="673"/>
                    <a:pt x="674" y="673"/>
                    <a:pt x="674" y="673"/>
                  </a:cubicBezTo>
                  <a:cubicBezTo>
                    <a:pt x="674" y="686"/>
                    <a:pt x="666" y="693"/>
                    <a:pt x="646" y="693"/>
                  </a:cubicBezTo>
                  <a:cubicBezTo>
                    <a:pt x="477" y="693"/>
                    <a:pt x="477" y="693"/>
                    <a:pt x="477" y="693"/>
                  </a:cubicBezTo>
                  <a:cubicBezTo>
                    <a:pt x="464" y="693"/>
                    <a:pt x="452" y="684"/>
                    <a:pt x="447" y="674"/>
                  </a:cubicBezTo>
                  <a:cubicBezTo>
                    <a:pt x="240" y="271"/>
                    <a:pt x="240" y="271"/>
                    <a:pt x="240" y="271"/>
                  </a:cubicBezTo>
                  <a:cubicBezTo>
                    <a:pt x="210" y="218"/>
                    <a:pt x="195" y="183"/>
                    <a:pt x="186" y="147"/>
                  </a:cubicBezTo>
                  <a:cubicBezTo>
                    <a:pt x="184" y="147"/>
                    <a:pt x="184" y="147"/>
                    <a:pt x="184" y="147"/>
                  </a:cubicBezTo>
                  <a:cubicBezTo>
                    <a:pt x="150" y="673"/>
                    <a:pt x="150" y="673"/>
                    <a:pt x="150" y="673"/>
                  </a:cubicBezTo>
                  <a:cubicBezTo>
                    <a:pt x="150" y="686"/>
                    <a:pt x="141" y="693"/>
                    <a:pt x="126" y="693"/>
                  </a:cubicBezTo>
                  <a:cubicBezTo>
                    <a:pt x="22" y="693"/>
                    <a:pt x="22" y="693"/>
                    <a:pt x="22" y="693"/>
                  </a:cubicBezTo>
                  <a:cubicBezTo>
                    <a:pt x="1" y="693"/>
                    <a:pt x="0" y="684"/>
                    <a:pt x="0" y="673"/>
                  </a:cubicBezTo>
                  <a:lnTo>
                    <a:pt x="45" y="2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userDrawn="1"/>
          </p:nvSpPr>
          <p:spPr bwMode="auto">
            <a:xfrm>
              <a:off x="4822" y="502"/>
              <a:ext cx="1042" cy="1064"/>
            </a:xfrm>
            <a:custGeom>
              <a:avLst/>
              <a:gdLst>
                <a:gd name="T0" fmla="*/ 623 w 662"/>
                <a:gd name="T1" fmla="*/ 652 h 714"/>
                <a:gd name="T2" fmla="*/ 395 w 662"/>
                <a:gd name="T3" fmla="*/ 714 h 714"/>
                <a:gd name="T4" fmla="*/ 2 w 662"/>
                <a:gd name="T5" fmla="*/ 393 h 714"/>
                <a:gd name="T6" fmla="*/ 459 w 662"/>
                <a:gd name="T7" fmla="*/ 0 h 714"/>
                <a:gd name="T8" fmla="*/ 662 w 662"/>
                <a:gd name="T9" fmla="*/ 44 h 714"/>
                <a:gd name="T10" fmla="*/ 656 w 662"/>
                <a:gd name="T11" fmla="*/ 130 h 714"/>
                <a:gd name="T12" fmla="*/ 642 w 662"/>
                <a:gd name="T13" fmla="*/ 151 h 714"/>
                <a:gd name="T14" fmla="*/ 461 w 662"/>
                <a:gd name="T15" fmla="*/ 117 h 714"/>
                <a:gd name="T16" fmla="*/ 189 w 662"/>
                <a:gd name="T17" fmla="*/ 385 h 714"/>
                <a:gd name="T18" fmla="*/ 405 w 662"/>
                <a:gd name="T19" fmla="*/ 591 h 714"/>
                <a:gd name="T20" fmla="*/ 440 w 662"/>
                <a:gd name="T21" fmla="*/ 587 h 714"/>
                <a:gd name="T22" fmla="*/ 454 w 662"/>
                <a:gd name="T23" fmla="*/ 385 h 714"/>
                <a:gd name="T24" fmla="*/ 481 w 662"/>
                <a:gd name="T25" fmla="*/ 364 h 714"/>
                <a:gd name="T26" fmla="*/ 618 w 662"/>
                <a:gd name="T27" fmla="*/ 364 h 714"/>
                <a:gd name="T28" fmla="*/ 641 w 662"/>
                <a:gd name="T29" fmla="*/ 385 h 714"/>
                <a:gd name="T30" fmla="*/ 623 w 662"/>
                <a:gd name="T31" fmla="*/ 65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2" h="714">
                  <a:moveTo>
                    <a:pt x="623" y="652"/>
                  </a:moveTo>
                  <a:cubicBezTo>
                    <a:pt x="622" y="699"/>
                    <a:pt x="492" y="714"/>
                    <a:pt x="395" y="714"/>
                  </a:cubicBezTo>
                  <a:cubicBezTo>
                    <a:pt x="127" y="714"/>
                    <a:pt x="0" y="607"/>
                    <a:pt x="2" y="393"/>
                  </a:cubicBezTo>
                  <a:cubicBezTo>
                    <a:pt x="4" y="118"/>
                    <a:pt x="204" y="0"/>
                    <a:pt x="459" y="0"/>
                  </a:cubicBezTo>
                  <a:cubicBezTo>
                    <a:pt x="545" y="0"/>
                    <a:pt x="662" y="14"/>
                    <a:pt x="662" y="44"/>
                  </a:cubicBezTo>
                  <a:cubicBezTo>
                    <a:pt x="656" y="130"/>
                    <a:pt x="656" y="130"/>
                    <a:pt x="656" y="130"/>
                  </a:cubicBezTo>
                  <a:cubicBezTo>
                    <a:pt x="656" y="139"/>
                    <a:pt x="652" y="151"/>
                    <a:pt x="642" y="151"/>
                  </a:cubicBezTo>
                  <a:cubicBezTo>
                    <a:pt x="609" y="151"/>
                    <a:pt x="565" y="117"/>
                    <a:pt x="461" y="117"/>
                  </a:cubicBezTo>
                  <a:cubicBezTo>
                    <a:pt x="279" y="117"/>
                    <a:pt x="190" y="227"/>
                    <a:pt x="189" y="385"/>
                  </a:cubicBezTo>
                  <a:cubicBezTo>
                    <a:pt x="188" y="524"/>
                    <a:pt x="255" y="591"/>
                    <a:pt x="405" y="591"/>
                  </a:cubicBezTo>
                  <a:cubicBezTo>
                    <a:pt x="417" y="591"/>
                    <a:pt x="429" y="589"/>
                    <a:pt x="440" y="587"/>
                  </a:cubicBezTo>
                  <a:cubicBezTo>
                    <a:pt x="454" y="385"/>
                    <a:pt x="454" y="385"/>
                    <a:pt x="454" y="385"/>
                  </a:cubicBezTo>
                  <a:cubicBezTo>
                    <a:pt x="454" y="371"/>
                    <a:pt x="461" y="364"/>
                    <a:pt x="481" y="364"/>
                  </a:cubicBezTo>
                  <a:cubicBezTo>
                    <a:pt x="618" y="364"/>
                    <a:pt x="618" y="364"/>
                    <a:pt x="618" y="364"/>
                  </a:cubicBezTo>
                  <a:cubicBezTo>
                    <a:pt x="641" y="364"/>
                    <a:pt x="641" y="374"/>
                    <a:pt x="641" y="385"/>
                  </a:cubicBezTo>
                  <a:lnTo>
                    <a:pt x="623" y="65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userDrawn="1"/>
          </p:nvSpPr>
          <p:spPr bwMode="auto">
            <a:xfrm>
              <a:off x="6042" y="516"/>
              <a:ext cx="344" cy="1033"/>
            </a:xfrm>
            <a:custGeom>
              <a:avLst/>
              <a:gdLst>
                <a:gd name="T0" fmla="*/ 45 w 219"/>
                <a:gd name="T1" fmla="*/ 21 h 693"/>
                <a:gd name="T2" fmla="*/ 68 w 219"/>
                <a:gd name="T3" fmla="*/ 0 h 693"/>
                <a:gd name="T4" fmla="*/ 201 w 219"/>
                <a:gd name="T5" fmla="*/ 0 h 693"/>
                <a:gd name="T6" fmla="*/ 219 w 219"/>
                <a:gd name="T7" fmla="*/ 21 h 693"/>
                <a:gd name="T8" fmla="*/ 175 w 219"/>
                <a:gd name="T9" fmla="*/ 673 h 693"/>
                <a:gd name="T10" fmla="*/ 153 w 219"/>
                <a:gd name="T11" fmla="*/ 693 h 693"/>
                <a:gd name="T12" fmla="*/ 21 w 219"/>
                <a:gd name="T13" fmla="*/ 693 h 693"/>
                <a:gd name="T14" fmla="*/ 0 w 219"/>
                <a:gd name="T15" fmla="*/ 673 h 693"/>
                <a:gd name="T16" fmla="*/ 45 w 219"/>
                <a:gd name="T17" fmla="*/ 21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693">
                  <a:moveTo>
                    <a:pt x="45" y="21"/>
                  </a:moveTo>
                  <a:cubicBezTo>
                    <a:pt x="45" y="7"/>
                    <a:pt x="52" y="0"/>
                    <a:pt x="68" y="0"/>
                  </a:cubicBezTo>
                  <a:cubicBezTo>
                    <a:pt x="201" y="0"/>
                    <a:pt x="201" y="0"/>
                    <a:pt x="201" y="0"/>
                  </a:cubicBezTo>
                  <a:cubicBezTo>
                    <a:pt x="219" y="0"/>
                    <a:pt x="219" y="9"/>
                    <a:pt x="219" y="21"/>
                  </a:cubicBezTo>
                  <a:cubicBezTo>
                    <a:pt x="175" y="673"/>
                    <a:pt x="175" y="673"/>
                    <a:pt x="175" y="673"/>
                  </a:cubicBezTo>
                  <a:cubicBezTo>
                    <a:pt x="175" y="686"/>
                    <a:pt x="168" y="693"/>
                    <a:pt x="153" y="693"/>
                  </a:cubicBezTo>
                  <a:cubicBezTo>
                    <a:pt x="21" y="693"/>
                    <a:pt x="21" y="693"/>
                    <a:pt x="21" y="693"/>
                  </a:cubicBezTo>
                  <a:cubicBezTo>
                    <a:pt x="0" y="693"/>
                    <a:pt x="0" y="684"/>
                    <a:pt x="0" y="673"/>
                  </a:cubicBezTo>
                  <a:lnTo>
                    <a:pt x="45" y="2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userDrawn="1"/>
          </p:nvSpPr>
          <p:spPr bwMode="auto">
            <a:xfrm>
              <a:off x="6586" y="516"/>
              <a:ext cx="1130" cy="1033"/>
            </a:xfrm>
            <a:custGeom>
              <a:avLst/>
              <a:gdLst>
                <a:gd name="T0" fmla="*/ 44 w 718"/>
                <a:gd name="T1" fmla="*/ 23 h 693"/>
                <a:gd name="T2" fmla="*/ 70 w 718"/>
                <a:gd name="T3" fmla="*/ 0 h 693"/>
                <a:gd name="T4" fmla="*/ 239 w 718"/>
                <a:gd name="T5" fmla="*/ 0 h 693"/>
                <a:gd name="T6" fmla="*/ 267 w 718"/>
                <a:gd name="T7" fmla="*/ 18 h 693"/>
                <a:gd name="T8" fmla="*/ 477 w 718"/>
                <a:gd name="T9" fmla="*/ 413 h 693"/>
                <a:gd name="T10" fmla="*/ 531 w 718"/>
                <a:gd name="T11" fmla="*/ 536 h 693"/>
                <a:gd name="T12" fmla="*/ 533 w 718"/>
                <a:gd name="T13" fmla="*/ 536 h 693"/>
                <a:gd name="T14" fmla="*/ 568 w 718"/>
                <a:gd name="T15" fmla="*/ 24 h 693"/>
                <a:gd name="T16" fmla="*/ 596 w 718"/>
                <a:gd name="T17" fmla="*/ 0 h 693"/>
                <a:gd name="T18" fmla="*/ 693 w 718"/>
                <a:gd name="T19" fmla="*/ 0 h 693"/>
                <a:gd name="T20" fmla="*/ 718 w 718"/>
                <a:gd name="T21" fmla="*/ 23 h 693"/>
                <a:gd name="T22" fmla="*/ 673 w 718"/>
                <a:gd name="T23" fmla="*/ 673 h 693"/>
                <a:gd name="T24" fmla="*/ 646 w 718"/>
                <a:gd name="T25" fmla="*/ 693 h 693"/>
                <a:gd name="T26" fmla="*/ 476 w 718"/>
                <a:gd name="T27" fmla="*/ 693 h 693"/>
                <a:gd name="T28" fmla="*/ 446 w 718"/>
                <a:gd name="T29" fmla="*/ 674 h 693"/>
                <a:gd name="T30" fmla="*/ 239 w 718"/>
                <a:gd name="T31" fmla="*/ 271 h 693"/>
                <a:gd name="T32" fmla="*/ 185 w 718"/>
                <a:gd name="T33" fmla="*/ 147 h 693"/>
                <a:gd name="T34" fmla="*/ 183 w 718"/>
                <a:gd name="T35" fmla="*/ 147 h 693"/>
                <a:gd name="T36" fmla="*/ 149 w 718"/>
                <a:gd name="T37" fmla="*/ 673 h 693"/>
                <a:gd name="T38" fmla="*/ 125 w 718"/>
                <a:gd name="T39" fmla="*/ 693 h 693"/>
                <a:gd name="T40" fmla="*/ 22 w 718"/>
                <a:gd name="T41" fmla="*/ 693 h 693"/>
                <a:gd name="T42" fmla="*/ 0 w 718"/>
                <a:gd name="T43" fmla="*/ 673 h 693"/>
                <a:gd name="T44" fmla="*/ 44 w 718"/>
                <a:gd name="T45" fmla="*/ 2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8" h="693">
                  <a:moveTo>
                    <a:pt x="44" y="23"/>
                  </a:moveTo>
                  <a:cubicBezTo>
                    <a:pt x="44" y="9"/>
                    <a:pt x="53" y="0"/>
                    <a:pt x="70" y="0"/>
                  </a:cubicBezTo>
                  <a:cubicBezTo>
                    <a:pt x="239" y="0"/>
                    <a:pt x="239" y="0"/>
                    <a:pt x="239" y="0"/>
                  </a:cubicBezTo>
                  <a:cubicBezTo>
                    <a:pt x="250" y="0"/>
                    <a:pt x="262" y="9"/>
                    <a:pt x="267" y="18"/>
                  </a:cubicBezTo>
                  <a:cubicBezTo>
                    <a:pt x="477" y="413"/>
                    <a:pt x="477" y="413"/>
                    <a:pt x="477" y="413"/>
                  </a:cubicBezTo>
                  <a:cubicBezTo>
                    <a:pt x="494" y="447"/>
                    <a:pt x="520" y="494"/>
                    <a:pt x="531" y="536"/>
                  </a:cubicBezTo>
                  <a:cubicBezTo>
                    <a:pt x="533" y="536"/>
                    <a:pt x="533" y="536"/>
                    <a:pt x="533" y="536"/>
                  </a:cubicBezTo>
                  <a:cubicBezTo>
                    <a:pt x="568" y="24"/>
                    <a:pt x="568" y="24"/>
                    <a:pt x="568" y="24"/>
                  </a:cubicBezTo>
                  <a:cubicBezTo>
                    <a:pt x="568" y="8"/>
                    <a:pt x="576" y="0"/>
                    <a:pt x="596" y="0"/>
                  </a:cubicBezTo>
                  <a:cubicBezTo>
                    <a:pt x="693" y="0"/>
                    <a:pt x="693" y="0"/>
                    <a:pt x="693" y="0"/>
                  </a:cubicBezTo>
                  <a:cubicBezTo>
                    <a:pt x="717" y="0"/>
                    <a:pt x="718" y="9"/>
                    <a:pt x="718" y="23"/>
                  </a:cubicBezTo>
                  <a:cubicBezTo>
                    <a:pt x="673" y="673"/>
                    <a:pt x="673" y="673"/>
                    <a:pt x="673" y="673"/>
                  </a:cubicBezTo>
                  <a:cubicBezTo>
                    <a:pt x="673" y="686"/>
                    <a:pt x="666" y="693"/>
                    <a:pt x="646" y="693"/>
                  </a:cubicBezTo>
                  <a:cubicBezTo>
                    <a:pt x="476" y="693"/>
                    <a:pt x="476" y="693"/>
                    <a:pt x="476" y="693"/>
                  </a:cubicBezTo>
                  <a:cubicBezTo>
                    <a:pt x="464" y="693"/>
                    <a:pt x="451" y="684"/>
                    <a:pt x="446" y="674"/>
                  </a:cubicBezTo>
                  <a:cubicBezTo>
                    <a:pt x="239" y="271"/>
                    <a:pt x="239" y="271"/>
                    <a:pt x="239" y="271"/>
                  </a:cubicBezTo>
                  <a:cubicBezTo>
                    <a:pt x="210" y="218"/>
                    <a:pt x="194" y="183"/>
                    <a:pt x="185" y="147"/>
                  </a:cubicBezTo>
                  <a:cubicBezTo>
                    <a:pt x="183" y="147"/>
                    <a:pt x="183" y="147"/>
                    <a:pt x="183" y="147"/>
                  </a:cubicBezTo>
                  <a:cubicBezTo>
                    <a:pt x="149" y="673"/>
                    <a:pt x="149" y="673"/>
                    <a:pt x="149" y="673"/>
                  </a:cubicBezTo>
                  <a:cubicBezTo>
                    <a:pt x="149" y="686"/>
                    <a:pt x="140" y="693"/>
                    <a:pt x="125" y="693"/>
                  </a:cubicBezTo>
                  <a:cubicBezTo>
                    <a:pt x="22" y="693"/>
                    <a:pt x="22" y="693"/>
                    <a:pt x="22" y="693"/>
                  </a:cubicBezTo>
                  <a:cubicBezTo>
                    <a:pt x="1" y="693"/>
                    <a:pt x="0" y="684"/>
                    <a:pt x="0" y="673"/>
                  </a:cubicBezTo>
                  <a:lnTo>
                    <a:pt x="44" y="23"/>
                  </a:lnTo>
                  <a:close/>
                </a:path>
              </a:pathLst>
            </a:custGeom>
            <a:solidFill>
              <a:srgbClr val="005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userDrawn="1"/>
          </p:nvSpPr>
          <p:spPr bwMode="auto">
            <a:xfrm>
              <a:off x="8865" y="516"/>
              <a:ext cx="960" cy="1033"/>
            </a:xfrm>
            <a:custGeom>
              <a:avLst/>
              <a:gdLst>
                <a:gd name="T0" fmla="*/ 201 w 610"/>
                <a:gd name="T1" fmla="*/ 112 h 693"/>
                <a:gd name="T2" fmla="*/ 22 w 610"/>
                <a:gd name="T3" fmla="*/ 112 h 693"/>
                <a:gd name="T4" fmla="*/ 0 w 610"/>
                <a:gd name="T5" fmla="*/ 96 h 693"/>
                <a:gd name="T6" fmla="*/ 6 w 610"/>
                <a:gd name="T7" fmla="*/ 21 h 693"/>
                <a:gd name="T8" fmla="*/ 30 w 610"/>
                <a:gd name="T9" fmla="*/ 0 h 693"/>
                <a:gd name="T10" fmla="*/ 586 w 610"/>
                <a:gd name="T11" fmla="*/ 0 h 693"/>
                <a:gd name="T12" fmla="*/ 610 w 610"/>
                <a:gd name="T13" fmla="*/ 21 h 693"/>
                <a:gd name="T14" fmla="*/ 604 w 610"/>
                <a:gd name="T15" fmla="*/ 91 h 693"/>
                <a:gd name="T16" fmla="*/ 578 w 610"/>
                <a:gd name="T17" fmla="*/ 112 h 693"/>
                <a:gd name="T18" fmla="*/ 375 w 610"/>
                <a:gd name="T19" fmla="*/ 112 h 693"/>
                <a:gd name="T20" fmla="*/ 336 w 610"/>
                <a:gd name="T21" fmla="*/ 673 h 693"/>
                <a:gd name="T22" fmla="*/ 314 w 610"/>
                <a:gd name="T23" fmla="*/ 693 h 693"/>
                <a:gd name="T24" fmla="*/ 184 w 610"/>
                <a:gd name="T25" fmla="*/ 693 h 693"/>
                <a:gd name="T26" fmla="*/ 162 w 610"/>
                <a:gd name="T27" fmla="*/ 673 h 693"/>
                <a:gd name="T28" fmla="*/ 201 w 610"/>
                <a:gd name="T29" fmla="*/ 11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0" h="693">
                  <a:moveTo>
                    <a:pt x="201" y="112"/>
                  </a:moveTo>
                  <a:cubicBezTo>
                    <a:pt x="22" y="112"/>
                    <a:pt x="22" y="112"/>
                    <a:pt x="22" y="112"/>
                  </a:cubicBezTo>
                  <a:cubicBezTo>
                    <a:pt x="1" y="112"/>
                    <a:pt x="0" y="104"/>
                    <a:pt x="0" y="96"/>
                  </a:cubicBezTo>
                  <a:cubicBezTo>
                    <a:pt x="6" y="21"/>
                    <a:pt x="6" y="21"/>
                    <a:pt x="6" y="21"/>
                  </a:cubicBezTo>
                  <a:cubicBezTo>
                    <a:pt x="6" y="7"/>
                    <a:pt x="14" y="0"/>
                    <a:pt x="30" y="0"/>
                  </a:cubicBezTo>
                  <a:cubicBezTo>
                    <a:pt x="586" y="0"/>
                    <a:pt x="586" y="0"/>
                    <a:pt x="586" y="0"/>
                  </a:cubicBezTo>
                  <a:cubicBezTo>
                    <a:pt x="609" y="0"/>
                    <a:pt x="610" y="9"/>
                    <a:pt x="610" y="21"/>
                  </a:cubicBezTo>
                  <a:cubicBezTo>
                    <a:pt x="604" y="91"/>
                    <a:pt x="604" y="91"/>
                    <a:pt x="604" y="91"/>
                  </a:cubicBezTo>
                  <a:cubicBezTo>
                    <a:pt x="604" y="105"/>
                    <a:pt x="596" y="112"/>
                    <a:pt x="578" y="112"/>
                  </a:cubicBezTo>
                  <a:cubicBezTo>
                    <a:pt x="375" y="112"/>
                    <a:pt x="375" y="112"/>
                    <a:pt x="375" y="112"/>
                  </a:cubicBezTo>
                  <a:cubicBezTo>
                    <a:pt x="336" y="673"/>
                    <a:pt x="336" y="673"/>
                    <a:pt x="336" y="673"/>
                  </a:cubicBezTo>
                  <a:cubicBezTo>
                    <a:pt x="336" y="686"/>
                    <a:pt x="329" y="693"/>
                    <a:pt x="314" y="693"/>
                  </a:cubicBezTo>
                  <a:cubicBezTo>
                    <a:pt x="184" y="693"/>
                    <a:pt x="184" y="693"/>
                    <a:pt x="184" y="693"/>
                  </a:cubicBezTo>
                  <a:cubicBezTo>
                    <a:pt x="164" y="693"/>
                    <a:pt x="162" y="685"/>
                    <a:pt x="162" y="673"/>
                  </a:cubicBezTo>
                  <a:lnTo>
                    <a:pt x="201" y="112"/>
                  </a:lnTo>
                  <a:close/>
                </a:path>
              </a:pathLst>
            </a:custGeom>
            <a:solidFill>
              <a:srgbClr val="005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userDrawn="1"/>
          </p:nvSpPr>
          <p:spPr bwMode="auto">
            <a:xfrm>
              <a:off x="517" y="516"/>
              <a:ext cx="835" cy="1033"/>
            </a:xfrm>
            <a:custGeom>
              <a:avLst/>
              <a:gdLst>
                <a:gd name="T0" fmla="*/ 507 w 531"/>
                <a:gd name="T1" fmla="*/ 0 h 693"/>
                <a:gd name="T2" fmla="*/ 69 w 531"/>
                <a:gd name="T3" fmla="*/ 0 h 693"/>
                <a:gd name="T4" fmla="*/ 44 w 531"/>
                <a:gd name="T5" fmla="*/ 21 h 693"/>
                <a:gd name="T6" fmla="*/ 0 w 531"/>
                <a:gd name="T7" fmla="*/ 673 h 693"/>
                <a:gd name="T8" fmla="*/ 22 w 531"/>
                <a:gd name="T9" fmla="*/ 693 h 693"/>
                <a:gd name="T10" fmla="*/ 460 w 531"/>
                <a:gd name="T11" fmla="*/ 693 h 693"/>
                <a:gd name="T12" fmla="*/ 486 w 531"/>
                <a:gd name="T13" fmla="*/ 673 h 693"/>
                <a:gd name="T14" fmla="*/ 490 w 531"/>
                <a:gd name="T15" fmla="*/ 602 h 693"/>
                <a:gd name="T16" fmla="*/ 467 w 531"/>
                <a:gd name="T17" fmla="*/ 581 h 693"/>
                <a:gd name="T18" fmla="*/ 198 w 531"/>
                <a:gd name="T19" fmla="*/ 581 h 693"/>
                <a:gd name="T20" fmla="*/ 181 w 531"/>
                <a:gd name="T21" fmla="*/ 567 h 693"/>
                <a:gd name="T22" fmla="*/ 210 w 531"/>
                <a:gd name="T23" fmla="*/ 133 h 693"/>
                <a:gd name="T24" fmla="*/ 211 w 531"/>
                <a:gd name="T25" fmla="*/ 133 h 693"/>
                <a:gd name="T26" fmla="*/ 236 w 531"/>
                <a:gd name="T27" fmla="*/ 112 h 693"/>
                <a:gd name="T28" fmla="*/ 499 w 531"/>
                <a:gd name="T29" fmla="*/ 112 h 693"/>
                <a:gd name="T30" fmla="*/ 525 w 531"/>
                <a:gd name="T31" fmla="*/ 91 h 693"/>
                <a:gd name="T32" fmla="*/ 531 w 531"/>
                <a:gd name="T33" fmla="*/ 23 h 693"/>
                <a:gd name="T34" fmla="*/ 507 w 531"/>
                <a:gd name="T35"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693">
                  <a:moveTo>
                    <a:pt x="507" y="0"/>
                  </a:moveTo>
                  <a:cubicBezTo>
                    <a:pt x="69" y="0"/>
                    <a:pt x="69" y="0"/>
                    <a:pt x="69" y="0"/>
                  </a:cubicBezTo>
                  <a:cubicBezTo>
                    <a:pt x="52" y="0"/>
                    <a:pt x="44" y="7"/>
                    <a:pt x="44" y="21"/>
                  </a:cubicBezTo>
                  <a:cubicBezTo>
                    <a:pt x="0" y="673"/>
                    <a:pt x="0" y="673"/>
                    <a:pt x="0" y="673"/>
                  </a:cubicBezTo>
                  <a:cubicBezTo>
                    <a:pt x="0" y="684"/>
                    <a:pt x="1" y="693"/>
                    <a:pt x="22" y="693"/>
                  </a:cubicBezTo>
                  <a:cubicBezTo>
                    <a:pt x="460" y="693"/>
                    <a:pt x="460" y="693"/>
                    <a:pt x="460" y="693"/>
                  </a:cubicBezTo>
                  <a:cubicBezTo>
                    <a:pt x="477" y="693"/>
                    <a:pt x="486" y="686"/>
                    <a:pt x="486" y="673"/>
                  </a:cubicBezTo>
                  <a:cubicBezTo>
                    <a:pt x="490" y="602"/>
                    <a:pt x="490" y="602"/>
                    <a:pt x="490" y="602"/>
                  </a:cubicBezTo>
                  <a:cubicBezTo>
                    <a:pt x="490" y="588"/>
                    <a:pt x="488" y="581"/>
                    <a:pt x="467" y="581"/>
                  </a:cubicBezTo>
                  <a:cubicBezTo>
                    <a:pt x="198" y="581"/>
                    <a:pt x="198" y="581"/>
                    <a:pt x="198" y="581"/>
                  </a:cubicBezTo>
                  <a:cubicBezTo>
                    <a:pt x="185" y="580"/>
                    <a:pt x="182" y="574"/>
                    <a:pt x="181" y="567"/>
                  </a:cubicBezTo>
                  <a:cubicBezTo>
                    <a:pt x="210" y="133"/>
                    <a:pt x="210" y="133"/>
                    <a:pt x="210" y="133"/>
                  </a:cubicBezTo>
                  <a:cubicBezTo>
                    <a:pt x="211" y="133"/>
                    <a:pt x="211" y="133"/>
                    <a:pt x="211" y="133"/>
                  </a:cubicBezTo>
                  <a:cubicBezTo>
                    <a:pt x="211" y="119"/>
                    <a:pt x="218" y="112"/>
                    <a:pt x="236" y="112"/>
                  </a:cubicBezTo>
                  <a:cubicBezTo>
                    <a:pt x="499" y="112"/>
                    <a:pt x="499" y="112"/>
                    <a:pt x="499" y="112"/>
                  </a:cubicBezTo>
                  <a:cubicBezTo>
                    <a:pt x="517" y="112"/>
                    <a:pt x="524" y="105"/>
                    <a:pt x="525" y="91"/>
                  </a:cubicBezTo>
                  <a:cubicBezTo>
                    <a:pt x="531" y="23"/>
                    <a:pt x="531" y="23"/>
                    <a:pt x="531" y="23"/>
                  </a:cubicBezTo>
                  <a:cubicBezTo>
                    <a:pt x="531" y="10"/>
                    <a:pt x="530" y="0"/>
                    <a:pt x="507"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userDrawn="1"/>
          </p:nvSpPr>
          <p:spPr bwMode="auto">
            <a:xfrm>
              <a:off x="986" y="916"/>
              <a:ext cx="237" cy="204"/>
            </a:xfrm>
            <a:custGeom>
              <a:avLst/>
              <a:gdLst>
                <a:gd name="T0" fmla="*/ 123 w 151"/>
                <a:gd name="T1" fmla="*/ 0 h 137"/>
                <a:gd name="T2" fmla="*/ 38 w 151"/>
                <a:gd name="T3" fmla="*/ 0 h 137"/>
                <a:gd name="T4" fmla="*/ 7 w 151"/>
                <a:gd name="T5" fmla="*/ 24 h 137"/>
                <a:gd name="T6" fmla="*/ 0 w 151"/>
                <a:gd name="T7" fmla="*/ 112 h 137"/>
                <a:gd name="T8" fmla="*/ 29 w 151"/>
                <a:gd name="T9" fmla="*/ 137 h 137"/>
                <a:gd name="T10" fmla="*/ 114 w 151"/>
                <a:gd name="T11" fmla="*/ 137 h 137"/>
                <a:gd name="T12" fmla="*/ 144 w 151"/>
                <a:gd name="T13" fmla="*/ 112 h 137"/>
                <a:gd name="T14" fmla="*/ 151 w 151"/>
                <a:gd name="T15" fmla="*/ 24 h 137"/>
                <a:gd name="T16" fmla="*/ 123 w 151"/>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37">
                  <a:moveTo>
                    <a:pt x="123" y="0"/>
                  </a:moveTo>
                  <a:cubicBezTo>
                    <a:pt x="38" y="0"/>
                    <a:pt x="38" y="0"/>
                    <a:pt x="38" y="0"/>
                  </a:cubicBezTo>
                  <a:cubicBezTo>
                    <a:pt x="16" y="0"/>
                    <a:pt x="7" y="7"/>
                    <a:pt x="7" y="24"/>
                  </a:cubicBezTo>
                  <a:cubicBezTo>
                    <a:pt x="0" y="112"/>
                    <a:pt x="0" y="112"/>
                    <a:pt x="0" y="112"/>
                  </a:cubicBezTo>
                  <a:cubicBezTo>
                    <a:pt x="0" y="126"/>
                    <a:pt x="3" y="137"/>
                    <a:pt x="29" y="137"/>
                  </a:cubicBezTo>
                  <a:cubicBezTo>
                    <a:pt x="114" y="137"/>
                    <a:pt x="114" y="137"/>
                    <a:pt x="114" y="137"/>
                  </a:cubicBezTo>
                  <a:cubicBezTo>
                    <a:pt x="135" y="137"/>
                    <a:pt x="144" y="129"/>
                    <a:pt x="144" y="112"/>
                  </a:cubicBezTo>
                  <a:cubicBezTo>
                    <a:pt x="151" y="24"/>
                    <a:pt x="151" y="24"/>
                    <a:pt x="151" y="24"/>
                  </a:cubicBezTo>
                  <a:cubicBezTo>
                    <a:pt x="151" y="10"/>
                    <a:pt x="148" y="0"/>
                    <a:pt x="123"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2"/>
            <p:cNvSpPr>
              <a:spLocks/>
            </p:cNvSpPr>
            <p:nvPr userDrawn="1"/>
          </p:nvSpPr>
          <p:spPr bwMode="auto">
            <a:xfrm>
              <a:off x="2805" y="516"/>
              <a:ext cx="836" cy="1033"/>
            </a:xfrm>
            <a:custGeom>
              <a:avLst/>
              <a:gdLst>
                <a:gd name="T0" fmla="*/ 507 w 531"/>
                <a:gd name="T1" fmla="*/ 0 h 693"/>
                <a:gd name="T2" fmla="*/ 69 w 531"/>
                <a:gd name="T3" fmla="*/ 0 h 693"/>
                <a:gd name="T4" fmla="*/ 44 w 531"/>
                <a:gd name="T5" fmla="*/ 21 h 693"/>
                <a:gd name="T6" fmla="*/ 0 w 531"/>
                <a:gd name="T7" fmla="*/ 673 h 693"/>
                <a:gd name="T8" fmla="*/ 22 w 531"/>
                <a:gd name="T9" fmla="*/ 693 h 693"/>
                <a:gd name="T10" fmla="*/ 460 w 531"/>
                <a:gd name="T11" fmla="*/ 693 h 693"/>
                <a:gd name="T12" fmla="*/ 486 w 531"/>
                <a:gd name="T13" fmla="*/ 673 h 693"/>
                <a:gd name="T14" fmla="*/ 491 w 531"/>
                <a:gd name="T15" fmla="*/ 602 h 693"/>
                <a:gd name="T16" fmla="*/ 467 w 531"/>
                <a:gd name="T17" fmla="*/ 581 h 693"/>
                <a:gd name="T18" fmla="*/ 198 w 531"/>
                <a:gd name="T19" fmla="*/ 581 h 693"/>
                <a:gd name="T20" fmla="*/ 181 w 531"/>
                <a:gd name="T21" fmla="*/ 566 h 693"/>
                <a:gd name="T22" fmla="*/ 211 w 531"/>
                <a:gd name="T23" fmla="*/ 133 h 693"/>
                <a:gd name="T24" fmla="*/ 211 w 531"/>
                <a:gd name="T25" fmla="*/ 133 h 693"/>
                <a:gd name="T26" fmla="*/ 236 w 531"/>
                <a:gd name="T27" fmla="*/ 112 h 693"/>
                <a:gd name="T28" fmla="*/ 499 w 531"/>
                <a:gd name="T29" fmla="*/ 112 h 693"/>
                <a:gd name="T30" fmla="*/ 525 w 531"/>
                <a:gd name="T31" fmla="*/ 91 h 693"/>
                <a:gd name="T32" fmla="*/ 531 w 531"/>
                <a:gd name="T33" fmla="*/ 23 h 693"/>
                <a:gd name="T34" fmla="*/ 507 w 531"/>
                <a:gd name="T35"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693">
                  <a:moveTo>
                    <a:pt x="507" y="0"/>
                  </a:moveTo>
                  <a:cubicBezTo>
                    <a:pt x="69" y="0"/>
                    <a:pt x="69" y="0"/>
                    <a:pt x="69" y="0"/>
                  </a:cubicBezTo>
                  <a:cubicBezTo>
                    <a:pt x="52" y="0"/>
                    <a:pt x="44" y="7"/>
                    <a:pt x="44" y="21"/>
                  </a:cubicBezTo>
                  <a:cubicBezTo>
                    <a:pt x="0" y="673"/>
                    <a:pt x="0" y="673"/>
                    <a:pt x="0" y="673"/>
                  </a:cubicBezTo>
                  <a:cubicBezTo>
                    <a:pt x="0" y="684"/>
                    <a:pt x="1" y="693"/>
                    <a:pt x="22" y="693"/>
                  </a:cubicBezTo>
                  <a:cubicBezTo>
                    <a:pt x="460" y="693"/>
                    <a:pt x="460" y="693"/>
                    <a:pt x="460" y="693"/>
                  </a:cubicBezTo>
                  <a:cubicBezTo>
                    <a:pt x="477" y="693"/>
                    <a:pt x="486" y="686"/>
                    <a:pt x="486" y="673"/>
                  </a:cubicBezTo>
                  <a:cubicBezTo>
                    <a:pt x="491" y="602"/>
                    <a:pt x="491" y="602"/>
                    <a:pt x="491" y="602"/>
                  </a:cubicBezTo>
                  <a:cubicBezTo>
                    <a:pt x="491" y="588"/>
                    <a:pt x="488" y="581"/>
                    <a:pt x="467" y="581"/>
                  </a:cubicBezTo>
                  <a:cubicBezTo>
                    <a:pt x="198" y="581"/>
                    <a:pt x="198" y="581"/>
                    <a:pt x="198" y="581"/>
                  </a:cubicBezTo>
                  <a:cubicBezTo>
                    <a:pt x="185" y="580"/>
                    <a:pt x="182" y="574"/>
                    <a:pt x="181" y="566"/>
                  </a:cubicBezTo>
                  <a:cubicBezTo>
                    <a:pt x="211" y="133"/>
                    <a:pt x="211" y="133"/>
                    <a:pt x="211" y="133"/>
                  </a:cubicBezTo>
                  <a:cubicBezTo>
                    <a:pt x="211" y="133"/>
                    <a:pt x="211" y="133"/>
                    <a:pt x="211" y="133"/>
                  </a:cubicBezTo>
                  <a:cubicBezTo>
                    <a:pt x="211" y="119"/>
                    <a:pt x="218" y="112"/>
                    <a:pt x="236" y="112"/>
                  </a:cubicBezTo>
                  <a:cubicBezTo>
                    <a:pt x="499" y="112"/>
                    <a:pt x="499" y="112"/>
                    <a:pt x="499" y="112"/>
                  </a:cubicBezTo>
                  <a:cubicBezTo>
                    <a:pt x="518" y="112"/>
                    <a:pt x="524" y="105"/>
                    <a:pt x="525" y="91"/>
                  </a:cubicBezTo>
                  <a:cubicBezTo>
                    <a:pt x="531" y="23"/>
                    <a:pt x="531" y="23"/>
                    <a:pt x="531" y="23"/>
                  </a:cubicBezTo>
                  <a:cubicBezTo>
                    <a:pt x="531" y="10"/>
                    <a:pt x="530" y="0"/>
                    <a:pt x="507"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3"/>
            <p:cNvSpPr>
              <a:spLocks/>
            </p:cNvSpPr>
            <p:nvPr userDrawn="1"/>
          </p:nvSpPr>
          <p:spPr bwMode="auto">
            <a:xfrm>
              <a:off x="3274" y="916"/>
              <a:ext cx="238" cy="204"/>
            </a:xfrm>
            <a:custGeom>
              <a:avLst/>
              <a:gdLst>
                <a:gd name="T0" fmla="*/ 123 w 151"/>
                <a:gd name="T1" fmla="*/ 0 h 137"/>
                <a:gd name="T2" fmla="*/ 38 w 151"/>
                <a:gd name="T3" fmla="*/ 0 h 137"/>
                <a:gd name="T4" fmla="*/ 7 w 151"/>
                <a:gd name="T5" fmla="*/ 24 h 137"/>
                <a:gd name="T6" fmla="*/ 0 w 151"/>
                <a:gd name="T7" fmla="*/ 112 h 137"/>
                <a:gd name="T8" fmla="*/ 29 w 151"/>
                <a:gd name="T9" fmla="*/ 137 h 137"/>
                <a:gd name="T10" fmla="*/ 114 w 151"/>
                <a:gd name="T11" fmla="*/ 137 h 137"/>
                <a:gd name="T12" fmla="*/ 144 w 151"/>
                <a:gd name="T13" fmla="*/ 112 h 137"/>
                <a:gd name="T14" fmla="*/ 151 w 151"/>
                <a:gd name="T15" fmla="*/ 24 h 137"/>
                <a:gd name="T16" fmla="*/ 123 w 151"/>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37">
                  <a:moveTo>
                    <a:pt x="123" y="0"/>
                  </a:moveTo>
                  <a:cubicBezTo>
                    <a:pt x="38" y="0"/>
                    <a:pt x="38" y="0"/>
                    <a:pt x="38" y="0"/>
                  </a:cubicBezTo>
                  <a:cubicBezTo>
                    <a:pt x="16" y="0"/>
                    <a:pt x="7" y="7"/>
                    <a:pt x="7" y="24"/>
                  </a:cubicBezTo>
                  <a:cubicBezTo>
                    <a:pt x="0" y="112"/>
                    <a:pt x="0" y="112"/>
                    <a:pt x="0" y="112"/>
                  </a:cubicBezTo>
                  <a:cubicBezTo>
                    <a:pt x="0" y="126"/>
                    <a:pt x="3" y="137"/>
                    <a:pt x="29" y="137"/>
                  </a:cubicBezTo>
                  <a:cubicBezTo>
                    <a:pt x="114" y="137"/>
                    <a:pt x="114" y="137"/>
                    <a:pt x="114" y="137"/>
                  </a:cubicBezTo>
                  <a:cubicBezTo>
                    <a:pt x="135" y="137"/>
                    <a:pt x="144" y="129"/>
                    <a:pt x="144" y="112"/>
                  </a:cubicBezTo>
                  <a:cubicBezTo>
                    <a:pt x="151" y="24"/>
                    <a:pt x="151" y="24"/>
                    <a:pt x="151" y="24"/>
                  </a:cubicBezTo>
                  <a:cubicBezTo>
                    <a:pt x="151" y="10"/>
                    <a:pt x="148" y="0"/>
                    <a:pt x="123"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4"/>
            <p:cNvSpPr>
              <a:spLocks/>
            </p:cNvSpPr>
            <p:nvPr userDrawn="1"/>
          </p:nvSpPr>
          <p:spPr bwMode="auto">
            <a:xfrm>
              <a:off x="7911" y="516"/>
              <a:ext cx="836" cy="1033"/>
            </a:xfrm>
            <a:custGeom>
              <a:avLst/>
              <a:gdLst>
                <a:gd name="T0" fmla="*/ 507 w 531"/>
                <a:gd name="T1" fmla="*/ 0 h 693"/>
                <a:gd name="T2" fmla="*/ 70 w 531"/>
                <a:gd name="T3" fmla="*/ 0 h 693"/>
                <a:gd name="T4" fmla="*/ 44 w 531"/>
                <a:gd name="T5" fmla="*/ 21 h 693"/>
                <a:gd name="T6" fmla="*/ 0 w 531"/>
                <a:gd name="T7" fmla="*/ 673 h 693"/>
                <a:gd name="T8" fmla="*/ 22 w 531"/>
                <a:gd name="T9" fmla="*/ 693 h 693"/>
                <a:gd name="T10" fmla="*/ 460 w 531"/>
                <a:gd name="T11" fmla="*/ 693 h 693"/>
                <a:gd name="T12" fmla="*/ 487 w 531"/>
                <a:gd name="T13" fmla="*/ 673 h 693"/>
                <a:gd name="T14" fmla="*/ 491 w 531"/>
                <a:gd name="T15" fmla="*/ 602 h 693"/>
                <a:gd name="T16" fmla="*/ 467 w 531"/>
                <a:gd name="T17" fmla="*/ 581 h 693"/>
                <a:gd name="T18" fmla="*/ 198 w 531"/>
                <a:gd name="T19" fmla="*/ 581 h 693"/>
                <a:gd name="T20" fmla="*/ 181 w 531"/>
                <a:gd name="T21" fmla="*/ 567 h 693"/>
                <a:gd name="T22" fmla="*/ 211 w 531"/>
                <a:gd name="T23" fmla="*/ 133 h 693"/>
                <a:gd name="T24" fmla="*/ 211 w 531"/>
                <a:gd name="T25" fmla="*/ 133 h 693"/>
                <a:gd name="T26" fmla="*/ 236 w 531"/>
                <a:gd name="T27" fmla="*/ 112 h 693"/>
                <a:gd name="T28" fmla="*/ 499 w 531"/>
                <a:gd name="T29" fmla="*/ 112 h 693"/>
                <a:gd name="T30" fmla="*/ 526 w 531"/>
                <a:gd name="T31" fmla="*/ 91 h 693"/>
                <a:gd name="T32" fmla="*/ 531 w 531"/>
                <a:gd name="T33" fmla="*/ 23 h 693"/>
                <a:gd name="T34" fmla="*/ 507 w 531"/>
                <a:gd name="T35"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693">
                  <a:moveTo>
                    <a:pt x="507" y="0"/>
                  </a:moveTo>
                  <a:cubicBezTo>
                    <a:pt x="70" y="0"/>
                    <a:pt x="70" y="0"/>
                    <a:pt x="70" y="0"/>
                  </a:cubicBezTo>
                  <a:cubicBezTo>
                    <a:pt x="52" y="0"/>
                    <a:pt x="45" y="7"/>
                    <a:pt x="44" y="21"/>
                  </a:cubicBezTo>
                  <a:cubicBezTo>
                    <a:pt x="0" y="673"/>
                    <a:pt x="0" y="673"/>
                    <a:pt x="0" y="673"/>
                  </a:cubicBezTo>
                  <a:cubicBezTo>
                    <a:pt x="0" y="684"/>
                    <a:pt x="1" y="693"/>
                    <a:pt x="22" y="693"/>
                  </a:cubicBezTo>
                  <a:cubicBezTo>
                    <a:pt x="460" y="693"/>
                    <a:pt x="460" y="693"/>
                    <a:pt x="460" y="693"/>
                  </a:cubicBezTo>
                  <a:cubicBezTo>
                    <a:pt x="478" y="693"/>
                    <a:pt x="486" y="686"/>
                    <a:pt x="487" y="673"/>
                  </a:cubicBezTo>
                  <a:cubicBezTo>
                    <a:pt x="491" y="602"/>
                    <a:pt x="491" y="602"/>
                    <a:pt x="491" y="602"/>
                  </a:cubicBezTo>
                  <a:cubicBezTo>
                    <a:pt x="491" y="588"/>
                    <a:pt x="488" y="581"/>
                    <a:pt x="467" y="581"/>
                  </a:cubicBezTo>
                  <a:cubicBezTo>
                    <a:pt x="198" y="581"/>
                    <a:pt x="198" y="581"/>
                    <a:pt x="198" y="581"/>
                  </a:cubicBezTo>
                  <a:cubicBezTo>
                    <a:pt x="185" y="580"/>
                    <a:pt x="182" y="574"/>
                    <a:pt x="181" y="567"/>
                  </a:cubicBezTo>
                  <a:cubicBezTo>
                    <a:pt x="211" y="133"/>
                    <a:pt x="211" y="133"/>
                    <a:pt x="211" y="133"/>
                  </a:cubicBezTo>
                  <a:cubicBezTo>
                    <a:pt x="211" y="133"/>
                    <a:pt x="211" y="133"/>
                    <a:pt x="211" y="133"/>
                  </a:cubicBezTo>
                  <a:cubicBezTo>
                    <a:pt x="211" y="119"/>
                    <a:pt x="219" y="112"/>
                    <a:pt x="236" y="112"/>
                  </a:cubicBezTo>
                  <a:cubicBezTo>
                    <a:pt x="499" y="112"/>
                    <a:pt x="499" y="112"/>
                    <a:pt x="499" y="112"/>
                  </a:cubicBezTo>
                  <a:cubicBezTo>
                    <a:pt x="518" y="112"/>
                    <a:pt x="524" y="105"/>
                    <a:pt x="526" y="91"/>
                  </a:cubicBezTo>
                  <a:cubicBezTo>
                    <a:pt x="531" y="23"/>
                    <a:pt x="531" y="23"/>
                    <a:pt x="531" y="23"/>
                  </a:cubicBezTo>
                  <a:cubicBezTo>
                    <a:pt x="531" y="10"/>
                    <a:pt x="530" y="0"/>
                    <a:pt x="507" y="0"/>
                  </a:cubicBezTo>
                  <a:close/>
                </a:path>
              </a:pathLst>
            </a:custGeom>
            <a:solidFill>
              <a:srgbClr val="005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5"/>
            <p:cNvSpPr>
              <a:spLocks/>
            </p:cNvSpPr>
            <p:nvPr userDrawn="1"/>
          </p:nvSpPr>
          <p:spPr bwMode="auto">
            <a:xfrm>
              <a:off x="8381" y="916"/>
              <a:ext cx="239" cy="204"/>
            </a:xfrm>
            <a:custGeom>
              <a:avLst/>
              <a:gdLst>
                <a:gd name="T0" fmla="*/ 123 w 152"/>
                <a:gd name="T1" fmla="*/ 0 h 137"/>
                <a:gd name="T2" fmla="*/ 38 w 152"/>
                <a:gd name="T3" fmla="*/ 0 h 137"/>
                <a:gd name="T4" fmla="*/ 7 w 152"/>
                <a:gd name="T5" fmla="*/ 24 h 137"/>
                <a:gd name="T6" fmla="*/ 0 w 152"/>
                <a:gd name="T7" fmla="*/ 112 h 137"/>
                <a:gd name="T8" fmla="*/ 29 w 152"/>
                <a:gd name="T9" fmla="*/ 137 h 137"/>
                <a:gd name="T10" fmla="*/ 114 w 152"/>
                <a:gd name="T11" fmla="*/ 137 h 137"/>
                <a:gd name="T12" fmla="*/ 145 w 152"/>
                <a:gd name="T13" fmla="*/ 112 h 137"/>
                <a:gd name="T14" fmla="*/ 152 w 152"/>
                <a:gd name="T15" fmla="*/ 24 h 137"/>
                <a:gd name="T16" fmla="*/ 123 w 152"/>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7">
                  <a:moveTo>
                    <a:pt x="123" y="0"/>
                  </a:moveTo>
                  <a:cubicBezTo>
                    <a:pt x="38" y="0"/>
                    <a:pt x="38" y="0"/>
                    <a:pt x="38" y="0"/>
                  </a:cubicBezTo>
                  <a:cubicBezTo>
                    <a:pt x="16" y="0"/>
                    <a:pt x="7" y="7"/>
                    <a:pt x="7" y="24"/>
                  </a:cubicBezTo>
                  <a:cubicBezTo>
                    <a:pt x="0" y="112"/>
                    <a:pt x="0" y="112"/>
                    <a:pt x="0" y="112"/>
                  </a:cubicBezTo>
                  <a:cubicBezTo>
                    <a:pt x="0" y="126"/>
                    <a:pt x="3" y="137"/>
                    <a:pt x="29" y="137"/>
                  </a:cubicBezTo>
                  <a:cubicBezTo>
                    <a:pt x="114" y="137"/>
                    <a:pt x="114" y="137"/>
                    <a:pt x="114" y="137"/>
                  </a:cubicBezTo>
                  <a:cubicBezTo>
                    <a:pt x="135" y="137"/>
                    <a:pt x="145" y="129"/>
                    <a:pt x="145" y="112"/>
                  </a:cubicBezTo>
                  <a:cubicBezTo>
                    <a:pt x="152" y="24"/>
                    <a:pt x="152" y="24"/>
                    <a:pt x="152" y="24"/>
                  </a:cubicBezTo>
                  <a:cubicBezTo>
                    <a:pt x="152" y="10"/>
                    <a:pt x="149" y="0"/>
                    <a:pt x="123" y="0"/>
                  </a:cubicBezTo>
                  <a:close/>
                </a:path>
              </a:pathLst>
            </a:custGeom>
            <a:solidFill>
              <a:srgbClr val="005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6"/>
            <p:cNvSpPr>
              <a:spLocks/>
            </p:cNvSpPr>
            <p:nvPr userDrawn="1"/>
          </p:nvSpPr>
          <p:spPr bwMode="auto">
            <a:xfrm>
              <a:off x="3769" y="516"/>
              <a:ext cx="983" cy="1035"/>
            </a:xfrm>
            <a:custGeom>
              <a:avLst/>
              <a:gdLst>
                <a:gd name="T0" fmla="*/ 302 w 625"/>
                <a:gd name="T1" fmla="*/ 315 h 694"/>
                <a:gd name="T2" fmla="*/ 277 w 625"/>
                <a:gd name="T3" fmla="*/ 333 h 694"/>
                <a:gd name="T4" fmla="*/ 273 w 625"/>
                <a:gd name="T5" fmla="*/ 409 h 694"/>
                <a:gd name="T6" fmla="*/ 279 w 625"/>
                <a:gd name="T7" fmla="*/ 436 h 694"/>
                <a:gd name="T8" fmla="*/ 414 w 625"/>
                <a:gd name="T9" fmla="*/ 683 h 694"/>
                <a:gd name="T10" fmla="*/ 436 w 625"/>
                <a:gd name="T11" fmla="*/ 693 h 694"/>
                <a:gd name="T12" fmla="*/ 599 w 625"/>
                <a:gd name="T13" fmla="*/ 693 h 694"/>
                <a:gd name="T14" fmla="*/ 612 w 625"/>
                <a:gd name="T15" fmla="*/ 668 h 694"/>
                <a:gd name="T16" fmla="*/ 425 w 625"/>
                <a:gd name="T17" fmla="*/ 375 h 694"/>
                <a:gd name="T18" fmla="*/ 593 w 625"/>
                <a:gd name="T19" fmla="*/ 186 h 694"/>
                <a:gd name="T20" fmla="*/ 330 w 625"/>
                <a:gd name="T21" fmla="*/ 0 h 694"/>
                <a:gd name="T22" fmla="*/ 69 w 625"/>
                <a:gd name="T23" fmla="*/ 0 h 694"/>
                <a:gd name="T24" fmla="*/ 44 w 625"/>
                <a:gd name="T25" fmla="*/ 21 h 694"/>
                <a:gd name="T26" fmla="*/ 0 w 625"/>
                <a:gd name="T27" fmla="*/ 673 h 694"/>
                <a:gd name="T28" fmla="*/ 22 w 625"/>
                <a:gd name="T29" fmla="*/ 693 h 694"/>
                <a:gd name="T30" fmla="*/ 153 w 625"/>
                <a:gd name="T31" fmla="*/ 693 h 694"/>
                <a:gd name="T32" fmla="*/ 174 w 625"/>
                <a:gd name="T33" fmla="*/ 673 h 694"/>
                <a:gd name="T34" fmla="*/ 188 w 625"/>
                <a:gd name="T35" fmla="*/ 472 h 694"/>
                <a:gd name="T36" fmla="*/ 188 w 625"/>
                <a:gd name="T37" fmla="*/ 472 h 694"/>
                <a:gd name="T38" fmla="*/ 199 w 625"/>
                <a:gd name="T39" fmla="*/ 316 h 694"/>
                <a:gd name="T40" fmla="*/ 199 w 625"/>
                <a:gd name="T41" fmla="*/ 316 h 694"/>
                <a:gd name="T42" fmla="*/ 212 w 625"/>
                <a:gd name="T43" fmla="*/ 107 h 694"/>
                <a:gd name="T44" fmla="*/ 283 w 625"/>
                <a:gd name="T45" fmla="*/ 107 h 694"/>
                <a:gd name="T46" fmla="*/ 407 w 625"/>
                <a:gd name="T47" fmla="*/ 214 h 694"/>
                <a:gd name="T48" fmla="*/ 302 w 625"/>
                <a:gd name="T49" fmla="*/ 31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5" h="694">
                  <a:moveTo>
                    <a:pt x="302" y="315"/>
                  </a:moveTo>
                  <a:cubicBezTo>
                    <a:pt x="286" y="316"/>
                    <a:pt x="278" y="321"/>
                    <a:pt x="277" y="333"/>
                  </a:cubicBezTo>
                  <a:cubicBezTo>
                    <a:pt x="273" y="409"/>
                    <a:pt x="273" y="409"/>
                    <a:pt x="273" y="409"/>
                  </a:cubicBezTo>
                  <a:cubicBezTo>
                    <a:pt x="273" y="417"/>
                    <a:pt x="274" y="428"/>
                    <a:pt x="279" y="436"/>
                  </a:cubicBezTo>
                  <a:cubicBezTo>
                    <a:pt x="414" y="683"/>
                    <a:pt x="414" y="683"/>
                    <a:pt x="414" y="683"/>
                  </a:cubicBezTo>
                  <a:cubicBezTo>
                    <a:pt x="419" y="691"/>
                    <a:pt x="423" y="693"/>
                    <a:pt x="436" y="693"/>
                  </a:cubicBezTo>
                  <a:cubicBezTo>
                    <a:pt x="599" y="693"/>
                    <a:pt x="599" y="693"/>
                    <a:pt x="599" y="693"/>
                  </a:cubicBezTo>
                  <a:cubicBezTo>
                    <a:pt x="616" y="694"/>
                    <a:pt x="625" y="687"/>
                    <a:pt x="612" y="668"/>
                  </a:cubicBezTo>
                  <a:cubicBezTo>
                    <a:pt x="425" y="375"/>
                    <a:pt x="425" y="375"/>
                    <a:pt x="425" y="375"/>
                  </a:cubicBezTo>
                  <a:cubicBezTo>
                    <a:pt x="483" y="367"/>
                    <a:pt x="593" y="329"/>
                    <a:pt x="593" y="186"/>
                  </a:cubicBezTo>
                  <a:cubicBezTo>
                    <a:pt x="593" y="103"/>
                    <a:pt x="542" y="0"/>
                    <a:pt x="330" y="0"/>
                  </a:cubicBezTo>
                  <a:cubicBezTo>
                    <a:pt x="69" y="0"/>
                    <a:pt x="69" y="0"/>
                    <a:pt x="69" y="0"/>
                  </a:cubicBezTo>
                  <a:cubicBezTo>
                    <a:pt x="53" y="0"/>
                    <a:pt x="44" y="7"/>
                    <a:pt x="44" y="21"/>
                  </a:cubicBezTo>
                  <a:cubicBezTo>
                    <a:pt x="0" y="673"/>
                    <a:pt x="0" y="673"/>
                    <a:pt x="0" y="673"/>
                  </a:cubicBezTo>
                  <a:cubicBezTo>
                    <a:pt x="0" y="684"/>
                    <a:pt x="1" y="693"/>
                    <a:pt x="22" y="693"/>
                  </a:cubicBezTo>
                  <a:cubicBezTo>
                    <a:pt x="153" y="693"/>
                    <a:pt x="153" y="693"/>
                    <a:pt x="153" y="693"/>
                  </a:cubicBezTo>
                  <a:cubicBezTo>
                    <a:pt x="168" y="693"/>
                    <a:pt x="174" y="686"/>
                    <a:pt x="174" y="673"/>
                  </a:cubicBezTo>
                  <a:cubicBezTo>
                    <a:pt x="188" y="472"/>
                    <a:pt x="188" y="472"/>
                    <a:pt x="188" y="472"/>
                  </a:cubicBezTo>
                  <a:cubicBezTo>
                    <a:pt x="188" y="472"/>
                    <a:pt x="188" y="472"/>
                    <a:pt x="188" y="472"/>
                  </a:cubicBezTo>
                  <a:cubicBezTo>
                    <a:pt x="199" y="316"/>
                    <a:pt x="199" y="316"/>
                    <a:pt x="199" y="316"/>
                  </a:cubicBezTo>
                  <a:cubicBezTo>
                    <a:pt x="199" y="316"/>
                    <a:pt x="199" y="316"/>
                    <a:pt x="199" y="316"/>
                  </a:cubicBezTo>
                  <a:cubicBezTo>
                    <a:pt x="212" y="107"/>
                    <a:pt x="212" y="107"/>
                    <a:pt x="212" y="107"/>
                  </a:cubicBezTo>
                  <a:cubicBezTo>
                    <a:pt x="283" y="107"/>
                    <a:pt x="283" y="107"/>
                    <a:pt x="283" y="107"/>
                  </a:cubicBezTo>
                  <a:cubicBezTo>
                    <a:pt x="377" y="107"/>
                    <a:pt x="408" y="162"/>
                    <a:pt x="407" y="214"/>
                  </a:cubicBezTo>
                  <a:cubicBezTo>
                    <a:pt x="405" y="264"/>
                    <a:pt x="379" y="305"/>
                    <a:pt x="302" y="31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 name="TextBox 19"/>
          <p:cNvSpPr txBox="1"/>
          <p:nvPr userDrawn="1"/>
        </p:nvSpPr>
        <p:spPr>
          <a:xfrm>
            <a:off x="788156" y="1278965"/>
            <a:ext cx="3089975" cy="461665"/>
          </a:xfrm>
          <a:prstGeom prst="rect">
            <a:avLst/>
          </a:prstGeom>
          <a:noFill/>
        </p:spPr>
        <p:txBody>
          <a:bodyPr wrap="square" lIns="0" tIns="0" rIns="0" bIns="0" rtlCol="0">
            <a:spAutoFit/>
          </a:bodyPr>
          <a:lstStyle/>
          <a:p>
            <a:pPr>
              <a:lnSpc>
                <a:spcPct val="125000"/>
              </a:lnSpc>
            </a:pPr>
            <a:r>
              <a:rPr lang="da-DK" sz="800" dirty="0" err="1"/>
              <a:t>Tonne</a:t>
            </a:r>
            <a:r>
              <a:rPr lang="da-DK" sz="800" dirty="0"/>
              <a:t> </a:t>
            </a:r>
            <a:r>
              <a:rPr lang="da-DK" sz="800" dirty="0" err="1"/>
              <a:t>Kjærsvej</a:t>
            </a:r>
            <a:r>
              <a:rPr lang="da-DK" sz="800" dirty="0"/>
              <a:t> 65</a:t>
            </a:r>
          </a:p>
          <a:p>
            <a:pPr>
              <a:lnSpc>
                <a:spcPct val="125000"/>
              </a:lnSpc>
            </a:pPr>
            <a:r>
              <a:rPr lang="da-DK" sz="800" dirty="0"/>
              <a:t>7000 Fredericia</a:t>
            </a:r>
          </a:p>
          <a:p>
            <a:pPr>
              <a:lnSpc>
                <a:spcPct val="125000"/>
              </a:lnSpc>
            </a:pPr>
            <a:r>
              <a:rPr lang="da-DK" sz="800" dirty="0" err="1"/>
              <a:t>Tlf</a:t>
            </a:r>
            <a:r>
              <a:rPr lang="da-DK" sz="800" dirty="0"/>
              <a:t> 70 10 22 44</a:t>
            </a:r>
          </a:p>
        </p:txBody>
      </p:sp>
      <p:sp>
        <p:nvSpPr>
          <p:cNvPr id="21" name="TextBox 20"/>
          <p:cNvSpPr txBox="1"/>
          <p:nvPr userDrawn="1"/>
        </p:nvSpPr>
        <p:spPr>
          <a:xfrm>
            <a:off x="788157" y="1874150"/>
            <a:ext cx="3089975" cy="307777"/>
          </a:xfrm>
          <a:prstGeom prst="rect">
            <a:avLst/>
          </a:prstGeom>
          <a:noFill/>
        </p:spPr>
        <p:txBody>
          <a:bodyPr wrap="square" lIns="0" tIns="0" rIns="0" bIns="0" rtlCol="0">
            <a:spAutoFit/>
          </a:bodyPr>
          <a:lstStyle/>
          <a:p>
            <a:pPr>
              <a:lnSpc>
                <a:spcPct val="125000"/>
              </a:lnSpc>
            </a:pPr>
            <a:r>
              <a:rPr lang="da-DK" sz="800" dirty="0"/>
              <a:t>info@energinet.dk</a:t>
            </a:r>
            <a:br>
              <a:rPr lang="da-DK" sz="800" dirty="0"/>
            </a:br>
            <a:r>
              <a:rPr lang="da-DK" sz="800" dirty="0"/>
              <a:t>www.energinet.dk</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7490" y="0"/>
            <a:ext cx="5544323" cy="4858522"/>
          </a:xfrm>
          <a:prstGeom prst="rect">
            <a:avLst/>
          </a:prstGeom>
        </p:spPr>
      </p:pic>
      <p:sp>
        <p:nvSpPr>
          <p:cNvPr id="22" name="FLD_PresentationTitle">
            <a:extLst>
              <a:ext uri="{FF2B5EF4-FFF2-40B4-BE49-F238E27FC236}">
                <a16:creationId xmlns:a16="http://schemas.microsoft.com/office/drawing/2014/main" id="{B6B4D86D-FB3E-D24D-B3F9-F508B92A39E8}"/>
              </a:ext>
            </a:extLst>
          </p:cNvPr>
          <p:cNvSpPr txBox="1">
            <a:spLocks/>
          </p:cNvSpPr>
          <p:nvPr userDrawn="1"/>
        </p:nvSpPr>
        <p:spPr>
          <a:xfrm>
            <a:off x="792001" y="7083918"/>
            <a:ext cx="9363698" cy="198417"/>
          </a:xfrm>
          <a:prstGeom prst="rect">
            <a:avLst/>
          </a:prstGeom>
        </p:spPr>
        <p:txBody>
          <a:bodyPr vert="horz" lIns="0" tIns="0" rIns="0" bIns="0" rtlCol="0" anchor="t" anchorCtr="0"/>
          <a:lstStyle>
            <a:defPPr>
              <a:defRPr lang="en-US"/>
            </a:defPPr>
            <a:lvl1pPr marL="0" algn="l" defTabSz="1042487" rtl="0" eaLnBrk="1" latinLnBrk="0" hangingPunct="1">
              <a:defRPr sz="600" kern="1200">
                <a:solidFill>
                  <a:schemeClr val="tx1"/>
                </a:solidFill>
                <a:latin typeface="+mn-lt"/>
                <a:ea typeface="+mn-ea"/>
                <a:cs typeface="+mn-cs"/>
              </a:defRPr>
            </a:lvl1pPr>
            <a:lvl2pPr marL="521245" algn="l" defTabSz="1042487" rtl="0" eaLnBrk="1" latinLnBrk="0" hangingPunct="1">
              <a:defRPr sz="2053" kern="1200">
                <a:solidFill>
                  <a:schemeClr val="tx1"/>
                </a:solidFill>
                <a:latin typeface="+mn-lt"/>
                <a:ea typeface="+mn-ea"/>
                <a:cs typeface="+mn-cs"/>
              </a:defRPr>
            </a:lvl2pPr>
            <a:lvl3pPr marL="1042487" algn="l" defTabSz="1042487" rtl="0" eaLnBrk="1" latinLnBrk="0" hangingPunct="1">
              <a:defRPr sz="2053" kern="1200">
                <a:solidFill>
                  <a:schemeClr val="tx1"/>
                </a:solidFill>
                <a:latin typeface="+mn-lt"/>
                <a:ea typeface="+mn-ea"/>
                <a:cs typeface="+mn-cs"/>
              </a:defRPr>
            </a:lvl3pPr>
            <a:lvl4pPr marL="1563729" algn="l" defTabSz="1042487" rtl="0" eaLnBrk="1" latinLnBrk="0" hangingPunct="1">
              <a:defRPr sz="2053" kern="1200">
                <a:solidFill>
                  <a:schemeClr val="tx1"/>
                </a:solidFill>
                <a:latin typeface="+mn-lt"/>
                <a:ea typeface="+mn-ea"/>
                <a:cs typeface="+mn-cs"/>
              </a:defRPr>
            </a:lvl4pPr>
            <a:lvl5pPr marL="2084973" algn="l" defTabSz="1042487" rtl="0" eaLnBrk="1" latinLnBrk="0" hangingPunct="1">
              <a:defRPr sz="2053" kern="1200">
                <a:solidFill>
                  <a:schemeClr val="tx1"/>
                </a:solidFill>
                <a:latin typeface="+mn-lt"/>
                <a:ea typeface="+mn-ea"/>
                <a:cs typeface="+mn-cs"/>
              </a:defRPr>
            </a:lvl5pPr>
            <a:lvl6pPr marL="2606215" algn="l" defTabSz="1042487" rtl="0" eaLnBrk="1" latinLnBrk="0" hangingPunct="1">
              <a:defRPr sz="2053" kern="1200">
                <a:solidFill>
                  <a:schemeClr val="tx1"/>
                </a:solidFill>
                <a:latin typeface="+mn-lt"/>
                <a:ea typeface="+mn-ea"/>
                <a:cs typeface="+mn-cs"/>
              </a:defRPr>
            </a:lvl6pPr>
            <a:lvl7pPr marL="3127460" algn="l" defTabSz="1042487" rtl="0" eaLnBrk="1" latinLnBrk="0" hangingPunct="1">
              <a:defRPr sz="2053" kern="1200">
                <a:solidFill>
                  <a:schemeClr val="tx1"/>
                </a:solidFill>
                <a:latin typeface="+mn-lt"/>
                <a:ea typeface="+mn-ea"/>
                <a:cs typeface="+mn-cs"/>
              </a:defRPr>
            </a:lvl7pPr>
            <a:lvl8pPr marL="3648702" algn="l" defTabSz="1042487" rtl="0" eaLnBrk="1" latinLnBrk="0" hangingPunct="1">
              <a:defRPr sz="2053" kern="1200">
                <a:solidFill>
                  <a:schemeClr val="tx1"/>
                </a:solidFill>
                <a:latin typeface="+mn-lt"/>
                <a:ea typeface="+mn-ea"/>
                <a:cs typeface="+mn-cs"/>
              </a:defRPr>
            </a:lvl8pPr>
            <a:lvl9pPr marL="4169946" algn="l" defTabSz="1042487" rtl="0" eaLnBrk="1" latinLnBrk="0" hangingPunct="1">
              <a:defRPr sz="2053" kern="1200">
                <a:solidFill>
                  <a:schemeClr val="tx1"/>
                </a:solidFill>
                <a:latin typeface="+mn-lt"/>
                <a:ea typeface="+mn-ea"/>
                <a:cs typeface="+mn-cs"/>
              </a:defRPr>
            </a:lvl9pPr>
          </a:lstStyle>
          <a:p>
            <a:r>
              <a:rPr lang="da-DK"/>
              <a:t>Dok. nr. og klassifikation</a:t>
            </a:r>
            <a:endParaRPr lang="da-DK" dirty="0"/>
          </a:p>
        </p:txBody>
      </p:sp>
    </p:spTree>
    <p:extLst>
      <p:ext uri="{BB962C8B-B14F-4D97-AF65-F5344CB8AC3E}">
        <p14:creationId xmlns:p14="http://schemas.microsoft.com/office/powerpoint/2010/main" val="1475510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3_Bag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57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grpSp>
        <p:nvGrpSpPr>
          <p:cNvPr id="2" name="Gruppe 1"/>
          <p:cNvGrpSpPr/>
          <p:nvPr userDrawn="1"/>
        </p:nvGrpSpPr>
        <p:grpSpPr>
          <a:xfrm>
            <a:off x="6765938" y="1763216"/>
            <a:ext cx="3607807" cy="5167633"/>
            <a:chOff x="418216" y="2007872"/>
            <a:chExt cx="3131686" cy="5167633"/>
          </a:xfrm>
        </p:grpSpPr>
        <p:sp>
          <p:nvSpPr>
            <p:cNvPr id="31" name="Text Box 2"/>
            <p:cNvSpPr txBox="1">
              <a:spLocks noChangeArrowheads="1"/>
            </p:cNvSpPr>
            <p:nvPr userDrawn="1"/>
          </p:nvSpPr>
          <p:spPr bwMode="auto">
            <a:xfrm>
              <a:off x="418216" y="2007872"/>
              <a:ext cx="3131686" cy="51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5873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indent="0" algn="l" defTabSz="1042487" rtl="0" eaLnBrk="1" fontAlgn="auto" latinLnBrk="0" hangingPunct="1">
                <a:lnSpc>
                  <a:spcPct val="100000"/>
                </a:lnSpc>
                <a:spcBef>
                  <a:spcPts val="0"/>
                </a:spcBef>
                <a:spcAft>
                  <a:spcPts val="661"/>
                </a:spcAft>
                <a:buClrTx/>
                <a:buSzTx/>
                <a:buFontTx/>
                <a:buNone/>
                <a:tabLst/>
                <a:defRPr/>
              </a:pPr>
              <a:r>
                <a:rPr lang="da-DK" sz="1500" b="1" i="0" dirty="0">
                  <a:solidFill>
                    <a:schemeClr val="accent2"/>
                  </a:solidFill>
                </a:rPr>
                <a:t>TIPS:</a:t>
              </a:r>
              <a:endParaRPr lang="da-DK" sz="1500" b="1" noProof="1">
                <a:solidFill>
                  <a:schemeClr val="accent2"/>
                </a:solidFill>
                <a:latin typeface="Arial" panose="020B0604020202020204" pitchFamily="34" charset="0"/>
                <a:cs typeface="Arial" panose="020B0604020202020204" pitchFamily="34" charset="0"/>
              </a:endParaRPr>
            </a:p>
            <a:p>
              <a:pPr eaLnBrk="1" hangingPunct="1">
                <a:spcBef>
                  <a:spcPts val="1323"/>
                </a:spcBef>
                <a:spcAft>
                  <a:spcPts val="661"/>
                </a:spcAft>
                <a:defRPr/>
              </a:pPr>
              <a:r>
                <a:rPr lang="da-DK" sz="1102" b="1" noProof="1">
                  <a:solidFill>
                    <a:schemeClr val="accent2"/>
                  </a:solidFill>
                  <a:latin typeface="Arial" panose="020B0604020202020204" pitchFamily="34" charset="0"/>
                  <a:cs typeface="Arial" panose="020B0604020202020204" pitchFamily="34" charset="0"/>
                </a:rPr>
                <a:t>BRUG LAYOUTS</a:t>
              </a:r>
            </a:p>
            <a:p>
              <a:pPr marL="228600" indent="-228600" eaLnBrk="1" hangingPunct="1">
                <a:spcAft>
                  <a:spcPts val="661"/>
                </a:spcAft>
                <a:buFont typeface="+mj-lt"/>
                <a:buAutoNum type="arabicPeriod"/>
                <a:defRPr/>
              </a:pPr>
              <a:r>
                <a:rPr lang="da-DK" altLang="da-DK" sz="992" b="0" noProof="1">
                  <a:solidFill>
                    <a:schemeClr val="accent2"/>
                  </a:solidFill>
                  <a:latin typeface="Arial" panose="020B0604020202020204" pitchFamily="34" charset="0"/>
                  <a:cs typeface="Arial" panose="020B0604020202020204" pitchFamily="34" charset="0"/>
                </a:rPr>
                <a:t>Klik på fanen </a:t>
              </a:r>
              <a:r>
                <a:rPr lang="da-DK" altLang="da-DK" sz="992" b="1" noProof="1">
                  <a:solidFill>
                    <a:schemeClr val="accent2"/>
                  </a:solidFill>
                  <a:latin typeface="Arial" panose="020B0604020202020204" pitchFamily="34" charset="0"/>
                  <a:cs typeface="Arial" panose="020B0604020202020204" pitchFamily="34" charset="0"/>
                </a:rPr>
                <a:t>Hjem</a:t>
              </a:r>
            </a:p>
            <a:p>
              <a:pPr marL="228600" indent="-228600" eaLnBrk="1" hangingPunct="1">
                <a:spcAft>
                  <a:spcPts val="661"/>
                </a:spcAft>
                <a:buFont typeface="+mj-lt"/>
                <a:buAutoNum type="arabicPeriod"/>
                <a:defRPr/>
              </a:pPr>
              <a:r>
                <a:rPr lang="da-DK" altLang="da-DK" sz="992" b="0" noProof="1">
                  <a:solidFill>
                    <a:schemeClr val="accent2"/>
                  </a:solidFill>
                  <a:latin typeface="Arial" panose="020B0604020202020204" pitchFamily="34" charset="0"/>
                  <a:cs typeface="Arial" panose="020B0604020202020204" pitchFamily="34" charset="0"/>
                </a:rPr>
                <a:t>Klik på menupunktet </a:t>
              </a:r>
              <a:r>
                <a:rPr lang="da-DK" altLang="da-DK" sz="992" b="1" noProof="1">
                  <a:solidFill>
                    <a:schemeClr val="accent2"/>
                  </a:solidFill>
                  <a:latin typeface="Arial" panose="020B0604020202020204" pitchFamily="34" charset="0"/>
                  <a:cs typeface="Arial" panose="020B0604020202020204" pitchFamily="34" charset="0"/>
                </a:rPr>
                <a:t>Nyt Slide </a:t>
              </a:r>
              <a:br>
                <a:rPr lang="da-DK" altLang="da-DK" sz="992" b="1" noProof="1">
                  <a:solidFill>
                    <a:schemeClr val="accent2"/>
                  </a:solidFill>
                  <a:latin typeface="Arial" panose="020B0604020202020204" pitchFamily="34" charset="0"/>
                  <a:cs typeface="Arial" panose="020B0604020202020204" pitchFamily="34" charset="0"/>
                </a:rPr>
              </a:br>
              <a:r>
                <a:rPr lang="da-DK" altLang="da-DK" sz="992" b="0" noProof="1">
                  <a:solidFill>
                    <a:schemeClr val="accent2"/>
                  </a:solidFill>
                  <a:latin typeface="Arial" panose="020B0604020202020204" pitchFamily="34" charset="0"/>
                  <a:cs typeface="Arial" panose="020B0604020202020204" pitchFamily="34" charset="0"/>
                </a:rPr>
                <a:t>for at indsætte nyt slide</a:t>
              </a:r>
            </a:p>
            <a:p>
              <a:pPr marL="228600" indent="-228600" eaLnBrk="1" hangingPunct="1">
                <a:spcAft>
                  <a:spcPts val="661"/>
                </a:spcAft>
                <a:buFont typeface="+mj-lt"/>
                <a:buAutoNum type="arabicPeriod"/>
                <a:defRPr/>
              </a:pPr>
              <a:r>
                <a:rPr lang="da-DK" altLang="da-DK" sz="992" b="0" noProof="1">
                  <a:solidFill>
                    <a:schemeClr val="accent2"/>
                  </a:solidFill>
                  <a:latin typeface="Arial" panose="020B0604020202020204" pitchFamily="34" charset="0"/>
                  <a:cs typeface="Arial" panose="020B0604020202020204" pitchFamily="34" charset="0"/>
                </a:rPr>
                <a:t>Vælg </a:t>
              </a:r>
              <a:r>
                <a:rPr lang="da-DK" altLang="da-DK" sz="992" b="1" noProof="1">
                  <a:solidFill>
                    <a:schemeClr val="accent2"/>
                  </a:solidFill>
                  <a:latin typeface="Arial" panose="020B0604020202020204" pitchFamily="34" charset="0"/>
                  <a:cs typeface="Arial" panose="020B0604020202020204" pitchFamily="34" charset="0"/>
                </a:rPr>
                <a:t>Layout</a:t>
              </a:r>
              <a:r>
                <a:rPr lang="da-DK" altLang="da-DK" sz="992" b="0" noProof="1">
                  <a:solidFill>
                    <a:schemeClr val="accent2"/>
                  </a:solidFill>
                  <a:latin typeface="Arial" panose="020B0604020202020204" pitchFamily="34" charset="0"/>
                  <a:cs typeface="Arial" panose="020B0604020202020204" pitchFamily="34" charset="0"/>
                </a:rPr>
                <a:t> for at ændre dit </a:t>
              </a:r>
              <a:br>
                <a:rPr lang="da-DK" altLang="da-DK" sz="992" b="0" noProof="1">
                  <a:solidFill>
                    <a:schemeClr val="accent2"/>
                  </a:solidFill>
                  <a:latin typeface="Arial" panose="020B0604020202020204" pitchFamily="34" charset="0"/>
                  <a:cs typeface="Arial" panose="020B0604020202020204" pitchFamily="34" charset="0"/>
                </a:rPr>
              </a:br>
              <a:r>
                <a:rPr lang="da-DK" altLang="da-DK" sz="992" b="0" noProof="1">
                  <a:solidFill>
                    <a:schemeClr val="accent2"/>
                  </a:solidFill>
                  <a:latin typeface="Arial" panose="020B0604020202020204" pitchFamily="34" charset="0"/>
                  <a:cs typeface="Arial" panose="020B0604020202020204" pitchFamily="34" charset="0"/>
                </a:rPr>
                <a:t>nuværende layout til et alternativt. </a:t>
              </a:r>
              <a:br>
                <a:rPr lang="da-DK" altLang="da-DK" sz="992" b="0" noProof="1">
                  <a:solidFill>
                    <a:schemeClr val="accent2"/>
                  </a:solidFill>
                  <a:latin typeface="Arial" panose="020B0604020202020204" pitchFamily="34" charset="0"/>
                  <a:cs typeface="Arial" panose="020B0604020202020204" pitchFamily="34" charset="0"/>
                </a:rPr>
              </a:br>
              <a:r>
                <a:rPr lang="da-DK" altLang="da-DK" sz="992" b="0" noProof="1">
                  <a:solidFill>
                    <a:schemeClr val="accent2"/>
                  </a:solidFill>
                  <a:latin typeface="Arial" panose="020B0604020202020204" pitchFamily="34" charset="0"/>
                  <a:cs typeface="Arial" panose="020B0604020202020204" pitchFamily="34" charset="0"/>
                </a:rPr>
                <a:t>Dit indehold forbliver på siden</a:t>
              </a:r>
            </a:p>
            <a:p>
              <a:pPr eaLnBrk="1" hangingPunct="1">
                <a:spcAft>
                  <a:spcPts val="661"/>
                </a:spcAft>
                <a:defRPr/>
              </a:pPr>
              <a:endParaRPr lang="da-DK" altLang="da-DK" sz="992" b="0" noProof="1">
                <a:solidFill>
                  <a:schemeClr val="accent2"/>
                </a:solidFill>
                <a:latin typeface="Arial" panose="020B0604020202020204" pitchFamily="34" charset="0"/>
                <a:cs typeface="Arial" panose="020B0604020202020204" pitchFamily="34" charset="0"/>
              </a:endParaRPr>
            </a:p>
            <a:p>
              <a:pPr marL="0" marR="0" lvl="0" indent="0" algn="l" defTabSz="1007963" rtl="0" eaLnBrk="1" fontAlgn="auto" latinLnBrk="0" hangingPunct="1">
                <a:lnSpc>
                  <a:spcPct val="100000"/>
                </a:lnSpc>
                <a:spcBef>
                  <a:spcPts val="0"/>
                </a:spcBef>
                <a:spcAft>
                  <a:spcPts val="661"/>
                </a:spcAft>
                <a:buClrTx/>
                <a:buSzTx/>
                <a:buFontTx/>
                <a:buNone/>
                <a:tabLst/>
                <a:defRPr/>
              </a:pPr>
              <a:r>
                <a:rPr kumimoji="0" lang="da-DK" sz="1102" b="1"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JUSTER SIDENUMMERERING, DATO OG SIDEFOD</a:t>
              </a:r>
            </a:p>
            <a:p>
              <a:pPr marL="0" marR="0" lvl="0" indent="0" algn="l" defTabSz="1007963" rtl="0" eaLnBrk="1" fontAlgn="auto" latinLnBrk="0" hangingPunct="1">
                <a:lnSpc>
                  <a:spcPct val="100000"/>
                </a:lnSpc>
                <a:spcBef>
                  <a:spcPts val="0"/>
                </a:spcBef>
                <a:spcAft>
                  <a:spcPts val="661"/>
                </a:spcAft>
                <a:buClrTx/>
                <a:buSzTx/>
                <a:buFontTx/>
                <a:buNone/>
                <a:tabLst/>
                <a:defRPr/>
              </a:pPr>
              <a:r>
                <a:rPr kumimoji="0" lang="da-DK" altLang="da-DK" sz="992" b="0"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Gør dette som det sidste i din præsentation, så det slår  gennem på alle slides.</a:t>
              </a:r>
              <a:endParaRPr kumimoji="0" lang="da-DK" sz="992" b="1"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endParaRPr>
            </a:p>
            <a:p>
              <a:pPr marL="228600" marR="0" lvl="0" indent="-228600" algn="l" defTabSz="1007963" rtl="0" eaLnBrk="1" fontAlgn="auto" latinLnBrk="0" hangingPunct="1">
                <a:lnSpc>
                  <a:spcPct val="100000"/>
                </a:lnSpc>
                <a:spcBef>
                  <a:spcPts val="0"/>
                </a:spcBef>
                <a:spcAft>
                  <a:spcPts val="661"/>
                </a:spcAft>
                <a:buClrTx/>
                <a:buSzTx/>
                <a:buFont typeface="+mj-lt"/>
                <a:buAutoNum type="arabicPeriod"/>
                <a:tabLst/>
                <a:defRPr/>
              </a:pPr>
              <a:r>
                <a:rPr kumimoji="0" lang="da-DK" altLang="da-DK" sz="992" b="0"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Klik på fanen </a:t>
              </a:r>
              <a:r>
                <a:rPr kumimoji="0" lang="da-DK" altLang="da-DK" sz="992" b="1"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Indsæt</a:t>
              </a:r>
            </a:p>
            <a:p>
              <a:pPr marL="228600" marR="0" lvl="0" indent="-228600" algn="l" defTabSz="1007963" rtl="0" eaLnBrk="1" fontAlgn="auto" latinLnBrk="0" hangingPunct="1">
                <a:lnSpc>
                  <a:spcPct val="100000"/>
                </a:lnSpc>
                <a:spcBef>
                  <a:spcPts val="0"/>
                </a:spcBef>
                <a:spcAft>
                  <a:spcPts val="661"/>
                </a:spcAft>
                <a:buClrTx/>
                <a:buSzTx/>
                <a:buFont typeface="+mj-lt"/>
                <a:buAutoNum type="arabicPeriod"/>
                <a:tabLst/>
                <a:defRPr/>
              </a:pPr>
              <a:r>
                <a:rPr kumimoji="0" lang="da-DK" altLang="da-DK" sz="992" b="0"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Klik </a:t>
              </a:r>
              <a:r>
                <a:rPr kumimoji="0" lang="da-DK" altLang="da-DK" sz="992" b="1"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Sidehoved og Sidefod </a:t>
              </a:r>
              <a:r>
                <a:rPr kumimoji="0" lang="da-DK" altLang="da-DK" sz="992" b="0"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(indtast evt. tekst i sidefod)</a:t>
              </a:r>
            </a:p>
            <a:p>
              <a:pPr marL="228600" marR="0" lvl="0" indent="-228600" algn="l" defTabSz="1007963" rtl="0" eaLnBrk="1" fontAlgn="auto" latinLnBrk="0" hangingPunct="1">
                <a:lnSpc>
                  <a:spcPct val="100000"/>
                </a:lnSpc>
                <a:spcBef>
                  <a:spcPts val="0"/>
                </a:spcBef>
                <a:spcAft>
                  <a:spcPts val="661"/>
                </a:spcAft>
                <a:buClrTx/>
                <a:buSzTx/>
                <a:buFont typeface="+mj-lt"/>
                <a:buAutoNum type="arabicPeriod"/>
                <a:tabLst/>
                <a:defRPr/>
              </a:pPr>
              <a:r>
                <a:rPr kumimoji="0" lang="da-DK" altLang="da-DK" sz="992" b="0"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Udfyld Dok nummeret i sidefoden og brug Dato og klokkeslæt til at skrive overskriften på rapporten.</a:t>
              </a:r>
            </a:p>
            <a:p>
              <a:pPr marL="228600" marR="0" lvl="0" indent="-228600" algn="l" defTabSz="1007963" rtl="0" eaLnBrk="1" fontAlgn="auto" latinLnBrk="0" hangingPunct="1">
                <a:lnSpc>
                  <a:spcPct val="100000"/>
                </a:lnSpc>
                <a:spcBef>
                  <a:spcPts val="0"/>
                </a:spcBef>
                <a:spcAft>
                  <a:spcPts val="661"/>
                </a:spcAft>
                <a:buClrTx/>
                <a:buSzTx/>
                <a:buFont typeface="+mj-lt"/>
                <a:buAutoNum type="arabicPeriod"/>
                <a:tabLst/>
                <a:defRPr/>
              </a:pPr>
              <a:r>
                <a:rPr kumimoji="0" lang="da-DK" altLang="da-DK" sz="992" b="0"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Vælg </a:t>
              </a:r>
              <a:r>
                <a:rPr kumimoji="0" lang="da-DK" altLang="da-DK" sz="992" b="1"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Anvend på alle </a:t>
              </a:r>
              <a:r>
                <a:rPr kumimoji="0" lang="da-DK" altLang="da-DK" sz="992" b="0"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eller </a:t>
              </a:r>
              <a:r>
                <a:rPr kumimoji="0" lang="da-DK" altLang="da-DK" sz="992" b="1"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Anvend</a:t>
              </a:r>
              <a:r>
                <a:rPr kumimoji="0" lang="da-DK" altLang="da-DK" sz="992" b="0"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 hvis det kun skal være på et enkelt slide</a:t>
              </a:r>
            </a:p>
            <a:p>
              <a:pPr marL="0" marR="0" lvl="0" indent="0" algn="l" defTabSz="1007963" rtl="0" eaLnBrk="1" fontAlgn="auto" latinLnBrk="0" hangingPunct="1">
                <a:lnSpc>
                  <a:spcPct val="100000"/>
                </a:lnSpc>
                <a:spcBef>
                  <a:spcPts val="1323"/>
                </a:spcBef>
                <a:spcAft>
                  <a:spcPts val="661"/>
                </a:spcAft>
                <a:buClrTx/>
                <a:buSzTx/>
                <a:buFontTx/>
                <a:buNone/>
                <a:tabLst/>
                <a:defRPr/>
              </a:pPr>
              <a:r>
                <a:rPr kumimoji="0" lang="da-DK" sz="1102" b="1"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Hjælpelinjer</a:t>
              </a:r>
            </a:p>
            <a:p>
              <a:pPr marL="0" marR="0" lvl="0" indent="0" algn="l" defTabSz="1007963" rtl="0" eaLnBrk="1" fontAlgn="auto" latinLnBrk="0" hangingPunct="1">
                <a:lnSpc>
                  <a:spcPct val="100000"/>
                </a:lnSpc>
                <a:spcBef>
                  <a:spcPts val="0"/>
                </a:spcBef>
                <a:spcAft>
                  <a:spcPts val="661"/>
                </a:spcAft>
                <a:buClrTx/>
                <a:buSzTx/>
                <a:buFontTx/>
                <a:buNone/>
                <a:tabLst/>
                <a:defRPr/>
              </a:pPr>
              <a:r>
                <a:rPr kumimoji="0" lang="da-DK" altLang="da-DK" sz="992" b="0"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For at se hjælpelinjer</a:t>
              </a:r>
            </a:p>
            <a:p>
              <a:pPr marL="228600" marR="0" lvl="0" indent="-228600" algn="l" defTabSz="1007963" rtl="0" eaLnBrk="1" fontAlgn="auto" latinLnBrk="0" hangingPunct="1">
                <a:lnSpc>
                  <a:spcPct val="100000"/>
                </a:lnSpc>
                <a:spcBef>
                  <a:spcPts val="0"/>
                </a:spcBef>
                <a:spcAft>
                  <a:spcPts val="661"/>
                </a:spcAft>
                <a:buClrTx/>
                <a:buSzTx/>
                <a:buFontTx/>
                <a:buAutoNum type="arabicPeriod"/>
                <a:tabLst/>
                <a:defRPr/>
              </a:pPr>
              <a:r>
                <a:rPr kumimoji="0" lang="da-DK" altLang="da-DK" sz="992" b="0"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Klik på fanen </a:t>
              </a:r>
              <a:r>
                <a:rPr kumimoji="0" lang="da-DK" altLang="da-DK" sz="992" b="1"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Vis </a:t>
              </a:r>
              <a:r>
                <a:rPr kumimoji="0" lang="da-DK" altLang="da-DK" sz="992" b="0"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og sæt hak ved </a:t>
              </a:r>
              <a:r>
                <a:rPr kumimoji="0" lang="da-DK" altLang="da-DK" sz="992" b="1"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Hjælpelinjer</a:t>
              </a:r>
              <a:endParaRPr kumimoji="0" lang="da-DK" altLang="da-DK" sz="992" b="0"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l" defTabSz="1007963" rtl="0" eaLnBrk="1" fontAlgn="auto" latinLnBrk="0" hangingPunct="1">
                <a:lnSpc>
                  <a:spcPct val="100000"/>
                </a:lnSpc>
                <a:spcBef>
                  <a:spcPts val="0"/>
                </a:spcBef>
                <a:spcAft>
                  <a:spcPts val="661"/>
                </a:spcAft>
                <a:buClrTx/>
                <a:buSzTx/>
                <a:buFontTx/>
                <a:buNone/>
                <a:tabLst/>
                <a:defRPr/>
              </a:pPr>
              <a:r>
                <a:rPr kumimoji="0" lang="da-DK" altLang="da-DK" sz="992" b="1"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Tip: Alt + F9 </a:t>
              </a:r>
              <a:r>
                <a:rPr kumimoji="0" lang="da-DK" altLang="da-DK" sz="992" b="0"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for hurtig visning af hjælpelinjer.</a:t>
              </a:r>
              <a:endParaRPr lang="da-DK" sz="992" noProof="1">
                <a:solidFill>
                  <a:schemeClr val="accent2"/>
                </a:solidFill>
                <a:latin typeface="Arial" panose="020B0604020202020204" pitchFamily="34" charset="0"/>
                <a:cs typeface="Arial" panose="020B0604020202020204" pitchFamily="34" charset="0"/>
              </a:endParaRPr>
            </a:p>
          </p:txBody>
        </p:sp>
        <p:pic>
          <p:nvPicPr>
            <p:cNvPr id="32" name="2 Ny slide"/>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70210" y="2636389"/>
              <a:ext cx="425279" cy="713706"/>
            </a:xfrm>
            <a:prstGeom prst="rect">
              <a:avLst/>
            </a:prstGeom>
          </p:spPr>
        </p:pic>
        <p:pic>
          <p:nvPicPr>
            <p:cNvPr id="19" name="3 Layout"/>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435946" y="3475402"/>
              <a:ext cx="693808" cy="211877"/>
            </a:xfrm>
            <a:prstGeom prst="rect">
              <a:avLst/>
            </a:prstGeom>
          </p:spPr>
        </p:pic>
      </p:grpSp>
      <p:sp>
        <p:nvSpPr>
          <p:cNvPr id="3" name="Tekstboks 2"/>
          <p:cNvSpPr txBox="1"/>
          <p:nvPr userDrawn="1"/>
        </p:nvSpPr>
        <p:spPr>
          <a:xfrm>
            <a:off x="473336" y="1763216"/>
            <a:ext cx="5690985" cy="5796459"/>
          </a:xfrm>
          <a:prstGeom prst="rect">
            <a:avLst/>
          </a:prstGeom>
          <a:noFill/>
        </p:spPr>
        <p:txBody>
          <a:bodyPr wrap="square" lIns="0" tIns="0" rIns="0" bIns="0" rtlCol="0">
            <a:spAutoFit/>
          </a:bodyPr>
          <a:lstStyle/>
          <a:p>
            <a:r>
              <a:rPr lang="da-DK" sz="1500" b="1" dirty="0">
                <a:solidFill>
                  <a:schemeClr val="accent2"/>
                </a:solidFill>
              </a:rPr>
              <a:t>Denne skabelon er</a:t>
            </a:r>
            <a:r>
              <a:rPr lang="da-DK" sz="1500" b="1" i="0" dirty="0">
                <a:solidFill>
                  <a:schemeClr val="accent2"/>
                </a:solidFill>
                <a:latin typeface="Calibri" panose="020F0502020204030204" pitchFamily="34" charset="0"/>
                <a:cs typeface="Calibri" panose="020F0502020204030204" pitchFamily="34" charset="0"/>
              </a:rPr>
              <a:t> IKKE </a:t>
            </a:r>
            <a:r>
              <a:rPr lang="da-DK" sz="1500" b="1" dirty="0">
                <a:solidFill>
                  <a:schemeClr val="accent2"/>
                </a:solidFill>
              </a:rPr>
              <a:t>en PowerPoint præsentation og må ikke anvendes på en projekter til præsentationer, men skal bruges som et alternativ til Words notatskabelon og skal derfor gemmes som pdf eller printes. </a:t>
            </a:r>
          </a:p>
          <a:p>
            <a:endParaRPr lang="da-DK" sz="1500" b="1" i="1" dirty="0">
              <a:solidFill>
                <a:schemeClr val="accent2"/>
              </a:solidFill>
            </a:endParaRPr>
          </a:p>
          <a:p>
            <a:r>
              <a:rPr lang="da-DK" sz="1500" b="1" i="1" dirty="0">
                <a:solidFill>
                  <a:schemeClr val="accent2"/>
                </a:solidFill>
              </a:rPr>
              <a:t>Respekter</a:t>
            </a:r>
            <a:r>
              <a:rPr lang="da-DK" sz="1500" b="1" dirty="0">
                <a:solidFill>
                  <a:schemeClr val="accent2"/>
                </a:solidFill>
              </a:rPr>
              <a:t> skabelonen og dens krav til skrift, størrelser, farver og placering. </a:t>
            </a:r>
          </a:p>
          <a:p>
            <a:endParaRPr lang="da-DK" sz="1500" dirty="0">
              <a:solidFill>
                <a:schemeClr val="tx1"/>
              </a:solidFill>
            </a:endParaRPr>
          </a:p>
          <a:p>
            <a:r>
              <a:rPr lang="da-DK" sz="1500" dirty="0">
                <a:solidFill>
                  <a:schemeClr val="tx1"/>
                </a:solidFill>
              </a:rPr>
              <a:t>Skriv en kort og enkel tekst og lad grafer og billeder være centrum i indholdet. </a:t>
            </a:r>
          </a:p>
          <a:p>
            <a:r>
              <a:rPr lang="da-DK" sz="1500" dirty="0">
                <a:solidFill>
                  <a:schemeClr val="tx1"/>
                </a:solidFill>
              </a:rPr>
              <a:t>Udfyld siderne med</a:t>
            </a:r>
            <a:r>
              <a:rPr lang="da-DK" sz="1500" baseline="0" dirty="0">
                <a:solidFill>
                  <a:schemeClr val="tx1"/>
                </a:solidFill>
              </a:rPr>
              <a:t> følgende fremgang in mente:</a:t>
            </a:r>
            <a:endParaRPr lang="da-DK" sz="1500" dirty="0">
              <a:solidFill>
                <a:schemeClr val="tx1"/>
              </a:solidFill>
            </a:endParaRPr>
          </a:p>
          <a:p>
            <a:pPr marL="372600" indent="-228600">
              <a:spcBef>
                <a:spcPts val="200"/>
              </a:spcBef>
              <a:buFont typeface="+mj-lt"/>
              <a:buAutoNum type="arabicPeriod"/>
            </a:pPr>
            <a:r>
              <a:rPr lang="da-DK" sz="1500" b="0" i="0" spc="0" baseline="0" dirty="0">
                <a:solidFill>
                  <a:schemeClr val="tx1"/>
                </a:solidFill>
              </a:rPr>
              <a:t>Overskrift fortæller hovedpointen/konklusionen med siden</a:t>
            </a:r>
          </a:p>
          <a:p>
            <a:pPr marL="372600" indent="-228600">
              <a:spcBef>
                <a:spcPts val="200"/>
              </a:spcBef>
              <a:buFont typeface="+mj-lt"/>
              <a:buAutoNum type="arabicPeriod"/>
            </a:pPr>
            <a:r>
              <a:rPr lang="da-DK" sz="1500" b="0" i="0" spc="0" baseline="0" dirty="0">
                <a:solidFill>
                  <a:schemeClr val="tx1"/>
                </a:solidFill>
              </a:rPr>
              <a:t>Teksten argumenter for/beskriver pointen</a:t>
            </a:r>
          </a:p>
          <a:p>
            <a:pPr marL="372600" indent="-228600">
              <a:spcBef>
                <a:spcPts val="200"/>
              </a:spcBef>
              <a:buFont typeface="+mj-lt"/>
              <a:buAutoNum type="arabicPeriod"/>
            </a:pPr>
            <a:r>
              <a:rPr lang="da-DK" sz="1500" b="0" i="0" spc="0" baseline="0" dirty="0">
                <a:solidFill>
                  <a:schemeClr val="tx1"/>
                </a:solidFill>
              </a:rPr>
              <a:t>Grafer/tabeller dokumenterer pointen</a:t>
            </a:r>
          </a:p>
          <a:p>
            <a:pPr marL="372600" indent="-228600">
              <a:spcBef>
                <a:spcPts val="200"/>
              </a:spcBef>
              <a:buFont typeface="+mj-lt"/>
              <a:buAutoNum type="arabicPeriod"/>
            </a:pPr>
            <a:r>
              <a:rPr lang="da-DK" sz="1500" b="0" i="0" spc="0" baseline="0" dirty="0">
                <a:solidFill>
                  <a:schemeClr val="tx1"/>
                </a:solidFill>
              </a:rPr>
              <a:t>Evt. hjælpetekst til graf/tabeller skal holdes til det minimalt nødvendige</a:t>
            </a:r>
          </a:p>
          <a:p>
            <a:endParaRPr lang="da-DK" sz="1500" dirty="0">
              <a:solidFill>
                <a:schemeClr val="tx1"/>
              </a:solidFill>
            </a:endParaRPr>
          </a:p>
          <a:p>
            <a:r>
              <a:rPr lang="da-DK" sz="1500" dirty="0">
                <a:solidFill>
                  <a:schemeClr val="tx1"/>
                </a:solidFill>
              </a:rPr>
              <a:t>Hvis du ønsker en skabelon baseret på tekst så brug Words notatskabelon i stedet. Denne kan du finde i public 360.</a:t>
            </a:r>
          </a:p>
          <a:p>
            <a:endParaRPr lang="da-DK" sz="1500" dirty="0">
              <a:solidFill>
                <a:schemeClr val="tx1"/>
              </a:solidFill>
            </a:endParaRPr>
          </a:p>
          <a:p>
            <a:pPr algn="l"/>
            <a:r>
              <a:rPr lang="da-DK" sz="1500" i="0" dirty="0">
                <a:solidFill>
                  <a:schemeClr val="tx1"/>
                </a:solidFill>
              </a:rPr>
              <a:t>Billeder </a:t>
            </a:r>
            <a:r>
              <a:rPr lang="da-DK" sz="1500" b="1" i="0" dirty="0">
                <a:solidFill>
                  <a:schemeClr val="tx1"/>
                </a:solidFill>
              </a:rPr>
              <a:t>SKAL</a:t>
            </a:r>
            <a:r>
              <a:rPr lang="da-DK" sz="1500" i="0" dirty="0">
                <a:solidFill>
                  <a:schemeClr val="tx1"/>
                </a:solidFill>
              </a:rPr>
              <a:t> hentes i billeddatabasen</a:t>
            </a:r>
            <a:r>
              <a:rPr lang="da-DK" sz="1500" i="0" baseline="0" dirty="0">
                <a:solidFill>
                  <a:schemeClr val="tx1"/>
                </a:solidFill>
              </a:rPr>
              <a:t> </a:t>
            </a:r>
            <a:r>
              <a:rPr lang="da-DK" sz="1500" i="0" baseline="0" dirty="0" err="1">
                <a:solidFill>
                  <a:schemeClr val="tx1"/>
                </a:solidFill>
              </a:rPr>
              <a:t>Cumulus</a:t>
            </a:r>
            <a:r>
              <a:rPr lang="da-DK" sz="1500" i="0" baseline="0" dirty="0">
                <a:solidFill>
                  <a:schemeClr val="tx1"/>
                </a:solidFill>
              </a:rPr>
              <a:t>, som du finder på InSite under Værktøjer </a:t>
            </a:r>
            <a:r>
              <a:rPr lang="da-DK" sz="1500" i="0" baseline="0" dirty="0">
                <a:solidFill>
                  <a:schemeClr val="tx1"/>
                </a:solidFill>
                <a:sym typeface="Wingdings" panose="05000000000000000000" pitchFamily="2" charset="2"/>
              </a:rPr>
              <a:t> </a:t>
            </a:r>
            <a:r>
              <a:rPr lang="da-DK" sz="1500" i="0" baseline="0" dirty="0">
                <a:solidFill>
                  <a:schemeClr val="tx1"/>
                </a:solidFill>
              </a:rPr>
              <a:t>Kommunikation, da Energinet har alle rettighederne til disse billeder.</a:t>
            </a:r>
            <a:endParaRPr lang="da-DK" sz="1500" i="0" dirty="0">
              <a:solidFill>
                <a:schemeClr val="tx1"/>
              </a:solidFill>
            </a:endParaRPr>
          </a:p>
          <a:p>
            <a:pPr algn="l"/>
            <a:endParaRPr lang="da-DK" sz="1500" i="0" dirty="0">
              <a:solidFill>
                <a:schemeClr val="tx1"/>
              </a:solidFill>
            </a:endParaRPr>
          </a:p>
          <a:p>
            <a:pPr algn="l"/>
            <a:r>
              <a:rPr lang="da-DK" sz="1500" i="0" dirty="0">
                <a:solidFill>
                  <a:schemeClr val="tx1"/>
                </a:solidFill>
              </a:rPr>
              <a:t>Har du spørgsmål eller brug for vejledning, kan du kontakte Sofie Kragh (SKG).</a:t>
            </a:r>
          </a:p>
          <a:p>
            <a:endParaRPr lang="da-DK" sz="1000" dirty="0" err="1"/>
          </a:p>
        </p:txBody>
      </p:sp>
      <p:cxnSp>
        <p:nvCxnSpPr>
          <p:cNvPr id="5" name="Lige forbindelse 4"/>
          <p:cNvCxnSpPr/>
          <p:nvPr userDrawn="1"/>
        </p:nvCxnSpPr>
        <p:spPr>
          <a:xfrm>
            <a:off x="6373504" y="1592616"/>
            <a:ext cx="0" cy="56694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ast overskrift">
            <a:extLst>
              <a:ext uri="{FF2B5EF4-FFF2-40B4-BE49-F238E27FC236}">
                <a16:creationId xmlns:a16="http://schemas.microsoft.com/office/drawing/2014/main" id="{2C1051E9-4338-264C-814D-177EA60D4909}"/>
              </a:ext>
            </a:extLst>
          </p:cNvPr>
          <p:cNvSpPr txBox="1"/>
          <p:nvPr userDrawn="1"/>
        </p:nvSpPr>
        <p:spPr>
          <a:xfrm>
            <a:off x="473336" y="478944"/>
            <a:ext cx="9052520" cy="939136"/>
          </a:xfrm>
          <a:prstGeom prst="rect">
            <a:avLst/>
          </a:prstGeom>
          <a:noFill/>
        </p:spPr>
        <p:txBody>
          <a:bodyPr wrap="square" lIns="0" tIns="0" rIns="0" bIns="0" rtlCol="0" anchor="b" anchorCtr="0">
            <a:noAutofit/>
          </a:bodyPr>
          <a:lstStyle/>
          <a:p>
            <a:r>
              <a:rPr lang="da-DK" sz="4333" b="0" noProof="1">
                <a:solidFill>
                  <a:schemeClr val="accent2"/>
                </a:solidFill>
                <a:latin typeface="Arial" panose="020B0604020202020204" pitchFamily="34" charset="0"/>
                <a:cs typeface="Arial" panose="020B0604020202020204" pitchFamily="34" charset="0"/>
              </a:rPr>
              <a:t>BRUGERGUIDE </a:t>
            </a:r>
            <a:r>
              <a:rPr lang="da-DK" sz="3500" b="0" noProof="1">
                <a:solidFill>
                  <a:schemeClr val="accent2"/>
                </a:solidFill>
                <a:latin typeface="Arial" panose="020B0604020202020204" pitchFamily="34" charset="0"/>
                <a:cs typeface="Arial" panose="020B0604020202020204" pitchFamily="34" charset="0"/>
              </a:rPr>
              <a:t>- Slet før anvendelse</a:t>
            </a:r>
          </a:p>
        </p:txBody>
      </p:sp>
    </p:spTree>
    <p:extLst>
      <p:ext uri="{BB962C8B-B14F-4D97-AF65-F5344CB8AC3E}">
        <p14:creationId xmlns:p14="http://schemas.microsoft.com/office/powerpoint/2010/main" val="192041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25" name="Pladsholder til slidenummer 24">
            <a:extLst>
              <a:ext uri="{FF2B5EF4-FFF2-40B4-BE49-F238E27FC236}">
                <a16:creationId xmlns:a16="http://schemas.microsoft.com/office/drawing/2014/main" id="{FAF9AD7F-5C7A-AE45-B5EF-357635908B89}"/>
              </a:ext>
            </a:extLst>
          </p:cNvPr>
          <p:cNvSpPr>
            <a:spLocks noGrp="1"/>
          </p:cNvSpPr>
          <p:nvPr>
            <p:ph type="sldNum" sz="quarter" idx="18"/>
          </p:nvPr>
        </p:nvSpPr>
        <p:spPr/>
        <p:txBody>
          <a:bodyPr/>
          <a:lstStyle/>
          <a:p>
            <a:fld id="{24C8C45C-947F-4981-8B3F-4F32E973C901}" type="slidenum">
              <a:rPr lang="en-GB" smtClean="0"/>
              <a:pPr/>
              <a:t>‹nr.›</a:t>
            </a:fld>
            <a:endParaRPr lang="en-GB" dirty="0"/>
          </a:p>
        </p:txBody>
      </p:sp>
      <p:sp>
        <p:nvSpPr>
          <p:cNvPr id="27" name="Picture Placeholder 6"/>
          <p:cNvSpPr>
            <a:spLocks noGrp="1" noChangeAspect="1"/>
          </p:cNvSpPr>
          <p:nvPr>
            <p:ph type="pic" sz="quarter" idx="14" hasCustomPrompt="1"/>
          </p:nvPr>
        </p:nvSpPr>
        <p:spPr>
          <a:xfrm>
            <a:off x="0" y="0"/>
            <a:ext cx="10700232" cy="7567612"/>
          </a:xfrm>
          <a:solidFill>
            <a:schemeClr val="bg1">
              <a:lumMod val="85000"/>
            </a:schemeClr>
          </a:solidFill>
        </p:spPr>
        <p:txBody>
          <a:bodyPr tIns="3204000" anchor="t" anchorCtr="0"/>
          <a:lstStyle>
            <a:lvl1pPr marL="0" marR="0" indent="0" algn="ctr" defTabSz="755935" rtl="0" eaLnBrk="1" fontAlgn="auto" latinLnBrk="0" hangingPunct="1">
              <a:lnSpc>
                <a:spcPct val="90000"/>
              </a:lnSpc>
              <a:spcBef>
                <a:spcPts val="621"/>
              </a:spcBef>
              <a:spcAft>
                <a:spcPts val="0"/>
              </a:spcAft>
              <a:buClrTx/>
              <a:buSzTx/>
              <a:buFont typeface="Arial" panose="020B0604020202020204" pitchFamily="34" charset="0"/>
              <a:buNone/>
              <a:tabLst/>
              <a:defRPr sz="1323">
                <a:solidFill>
                  <a:schemeClr val="bg1"/>
                </a:solidFill>
              </a:defRPr>
            </a:lvl1pPr>
          </a:lstStyle>
          <a:p>
            <a:pPr marL="0" marR="0" lvl="0" indent="0" algn="ctr" defTabSz="755935" rtl="0" eaLnBrk="1" fontAlgn="auto" latinLnBrk="0" hangingPunct="1">
              <a:lnSpc>
                <a:spcPct val="90000"/>
              </a:lnSpc>
              <a:spcBef>
                <a:spcPts val="621"/>
              </a:spcBef>
              <a:spcAft>
                <a:spcPts val="0"/>
              </a:spcAft>
              <a:buClrTx/>
              <a:buSzTx/>
              <a:buFont typeface="Arial" panose="020B0604020202020204" pitchFamily="34" charset="0"/>
              <a:buNone/>
              <a:tabLst/>
              <a:defRPr/>
            </a:pPr>
            <a:r>
              <a:rPr lang="da-DK" dirty="0"/>
              <a:t>Markér billedpladsholder og Indsæt Billede</a:t>
            </a:r>
          </a:p>
        </p:txBody>
      </p:sp>
      <p:sp>
        <p:nvSpPr>
          <p:cNvPr id="154" name="Text Placeholder 126"/>
          <p:cNvSpPr>
            <a:spLocks noGrp="1"/>
          </p:cNvSpPr>
          <p:nvPr>
            <p:ph type="body" sz="quarter" idx="16" hasCustomPrompt="1"/>
          </p:nvPr>
        </p:nvSpPr>
        <p:spPr>
          <a:xfrm>
            <a:off x="5160773" y="0"/>
            <a:ext cx="5539459" cy="4887255"/>
          </a:xfrm>
          <a:blipFill>
            <a:blip r:embed="rId2" cstate="screen">
              <a:extLst>
                <a:ext uri="{28A0092B-C50C-407E-A947-70E740481C1C}">
                  <a14:useLocalDpi xmlns:a14="http://schemas.microsoft.com/office/drawing/2010/main"/>
                </a:ext>
              </a:extLst>
            </a:blip>
            <a:stretch>
              <a:fillRect/>
            </a:stretch>
          </a:blipFill>
        </p:spPr>
        <p:txBody>
          <a:bodyPr lIns="72000" tIns="108000"/>
          <a:lstStyle>
            <a:lvl1pPr marL="19841" indent="0">
              <a:buNone/>
              <a:defRPr sz="100">
                <a:noFill/>
              </a:defRPr>
            </a:lvl1pPr>
          </a:lstStyle>
          <a:p>
            <a:pPr lvl="0"/>
            <a:r>
              <a:rPr lang="da-DK" dirty="0"/>
              <a:t>D</a:t>
            </a:r>
          </a:p>
        </p:txBody>
      </p:sp>
      <p:sp>
        <p:nvSpPr>
          <p:cNvPr id="11" name="Title 1">
            <a:extLst>
              <a:ext uri="{FF2B5EF4-FFF2-40B4-BE49-F238E27FC236}">
                <a16:creationId xmlns:a16="http://schemas.microsoft.com/office/drawing/2014/main" id="{A9F63995-2F36-43CE-971F-ED43C0CF4EA1}"/>
              </a:ext>
            </a:extLst>
          </p:cNvPr>
          <p:cNvSpPr>
            <a:spLocks noGrp="1"/>
          </p:cNvSpPr>
          <p:nvPr>
            <p:ph type="ctrTitle" hasCustomPrompt="1"/>
          </p:nvPr>
        </p:nvSpPr>
        <p:spPr>
          <a:xfrm>
            <a:off x="788155" y="3845494"/>
            <a:ext cx="7200000" cy="1709138"/>
          </a:xfrm>
        </p:spPr>
        <p:txBody>
          <a:bodyPr anchor="b" anchorCtr="0"/>
          <a:lstStyle>
            <a:lvl1pPr algn="l">
              <a:lnSpc>
                <a:spcPct val="100000"/>
              </a:lnSpc>
              <a:spcBef>
                <a:spcPts val="0"/>
              </a:spcBef>
              <a:defRPr sz="6000" baseline="0">
                <a:solidFill>
                  <a:schemeClr val="bg1"/>
                </a:solidFill>
              </a:defRPr>
            </a:lvl1pPr>
          </a:lstStyle>
          <a:p>
            <a:r>
              <a:rPr lang="da-DK" dirty="0"/>
              <a:t>Indsæt overskrift</a:t>
            </a:r>
          </a:p>
        </p:txBody>
      </p:sp>
      <p:sp>
        <p:nvSpPr>
          <p:cNvPr id="12" name="Subtitle 2">
            <a:extLst>
              <a:ext uri="{FF2B5EF4-FFF2-40B4-BE49-F238E27FC236}">
                <a16:creationId xmlns:a16="http://schemas.microsoft.com/office/drawing/2014/main" id="{6BF2000B-C4CE-4E67-AB6A-ABB0BB3C27E6}"/>
              </a:ext>
            </a:extLst>
          </p:cNvPr>
          <p:cNvSpPr>
            <a:spLocks noGrp="1"/>
          </p:cNvSpPr>
          <p:nvPr>
            <p:ph type="subTitle" idx="1" hasCustomPrompt="1"/>
          </p:nvPr>
        </p:nvSpPr>
        <p:spPr>
          <a:xfrm>
            <a:off x="788156" y="5664029"/>
            <a:ext cx="7200000" cy="990089"/>
          </a:xfrm>
        </p:spPr>
        <p:txBody>
          <a:bodyPr/>
          <a:lstStyle>
            <a:lvl1pPr marL="0" indent="0" algn="l">
              <a:lnSpc>
                <a:spcPct val="97000"/>
              </a:lnSpc>
              <a:spcBef>
                <a:spcPts val="0"/>
              </a:spcBef>
              <a:buFont typeface="Arial" panose="020B0604020202020204" pitchFamily="34" charset="0"/>
              <a:buChar char="​"/>
              <a:defRPr sz="2400">
                <a:solidFill>
                  <a:schemeClr val="bg1"/>
                </a:solidFill>
              </a:defRPr>
            </a:lvl1pPr>
            <a:lvl2pPr marL="0" indent="0" algn="l">
              <a:lnSpc>
                <a:spcPct val="83000"/>
              </a:lnSpc>
              <a:spcBef>
                <a:spcPts val="331"/>
              </a:spcBef>
              <a:buFont typeface="Arial" panose="020B0604020202020204" pitchFamily="34" charset="0"/>
              <a:buChar char="​"/>
              <a:defRPr sz="2728">
                <a:solidFill>
                  <a:schemeClr val="accent1"/>
                </a:solidFill>
              </a:defRPr>
            </a:lvl2pPr>
            <a:lvl3pPr marL="0" indent="0" algn="l">
              <a:lnSpc>
                <a:spcPct val="83000"/>
              </a:lnSpc>
              <a:spcBef>
                <a:spcPts val="331"/>
              </a:spcBef>
              <a:buFont typeface="Arial" panose="020B0604020202020204" pitchFamily="34" charset="0"/>
              <a:buChar char="​"/>
              <a:defRPr sz="2728">
                <a:solidFill>
                  <a:schemeClr val="accent1"/>
                </a:solidFill>
              </a:defRPr>
            </a:lvl3pPr>
            <a:lvl4pPr marL="0" indent="0" algn="l">
              <a:lnSpc>
                <a:spcPct val="83000"/>
              </a:lnSpc>
              <a:spcBef>
                <a:spcPts val="331"/>
              </a:spcBef>
              <a:buFont typeface="Arial" panose="020B0604020202020204" pitchFamily="34" charset="0"/>
              <a:buChar char="​"/>
              <a:defRPr sz="2728">
                <a:solidFill>
                  <a:schemeClr val="accent1"/>
                </a:solidFill>
              </a:defRPr>
            </a:lvl4pPr>
            <a:lvl5pPr marL="0" indent="0" algn="l">
              <a:lnSpc>
                <a:spcPct val="83000"/>
              </a:lnSpc>
              <a:spcBef>
                <a:spcPts val="331"/>
              </a:spcBef>
              <a:buFont typeface="Arial" panose="020B0604020202020204" pitchFamily="34" charset="0"/>
              <a:buChar char="​"/>
              <a:defRPr sz="2728">
                <a:solidFill>
                  <a:schemeClr val="accent1"/>
                </a:solidFill>
              </a:defRPr>
            </a:lvl5pPr>
            <a:lvl6pPr marL="0" indent="0" algn="l">
              <a:lnSpc>
                <a:spcPct val="83000"/>
              </a:lnSpc>
              <a:spcBef>
                <a:spcPts val="331"/>
              </a:spcBef>
              <a:buFont typeface="Arial" panose="020B0604020202020204" pitchFamily="34" charset="0"/>
              <a:buChar char="​"/>
              <a:defRPr sz="2728">
                <a:solidFill>
                  <a:schemeClr val="accent1"/>
                </a:solidFill>
              </a:defRPr>
            </a:lvl6pPr>
            <a:lvl7pPr marL="0" indent="0" algn="l">
              <a:lnSpc>
                <a:spcPct val="83000"/>
              </a:lnSpc>
              <a:spcBef>
                <a:spcPts val="331"/>
              </a:spcBef>
              <a:buFont typeface="Arial" panose="020B0604020202020204" pitchFamily="34" charset="0"/>
              <a:buChar char="​"/>
              <a:defRPr sz="2728">
                <a:solidFill>
                  <a:schemeClr val="accent1"/>
                </a:solidFill>
              </a:defRPr>
            </a:lvl7pPr>
            <a:lvl8pPr marL="0" indent="0" algn="l">
              <a:lnSpc>
                <a:spcPct val="83000"/>
              </a:lnSpc>
              <a:spcBef>
                <a:spcPts val="331"/>
              </a:spcBef>
              <a:buFont typeface="Arial" panose="020B0604020202020204" pitchFamily="34" charset="0"/>
              <a:buChar char="​"/>
              <a:defRPr sz="2728">
                <a:solidFill>
                  <a:schemeClr val="accent1"/>
                </a:solidFill>
              </a:defRPr>
            </a:lvl8pPr>
            <a:lvl9pPr marL="0" indent="0" algn="l">
              <a:lnSpc>
                <a:spcPct val="83000"/>
              </a:lnSpc>
              <a:spcBef>
                <a:spcPts val="331"/>
              </a:spcBef>
              <a:buFont typeface="Arial" panose="020B0604020202020204" pitchFamily="34" charset="0"/>
              <a:buChar char="​"/>
              <a:defRPr sz="2728">
                <a:solidFill>
                  <a:schemeClr val="accent1"/>
                </a:solidFill>
              </a:defRPr>
            </a:lvl9pPr>
          </a:lstStyle>
          <a:p>
            <a:r>
              <a:rPr lang="da-DK" dirty="0"/>
              <a:t>Indsæt underoverskrift</a:t>
            </a:r>
          </a:p>
        </p:txBody>
      </p:sp>
      <p:sp>
        <p:nvSpPr>
          <p:cNvPr id="14" name="FLD_PresentationTitle">
            <a:extLst>
              <a:ext uri="{FF2B5EF4-FFF2-40B4-BE49-F238E27FC236}">
                <a16:creationId xmlns:a16="http://schemas.microsoft.com/office/drawing/2014/main" id="{4E39BC59-EE2E-AB4E-A381-C32B0379908B}"/>
              </a:ext>
            </a:extLst>
          </p:cNvPr>
          <p:cNvSpPr txBox="1">
            <a:spLocks/>
          </p:cNvSpPr>
          <p:nvPr userDrawn="1"/>
        </p:nvSpPr>
        <p:spPr>
          <a:xfrm>
            <a:off x="792001" y="7214547"/>
            <a:ext cx="9363698" cy="198417"/>
          </a:xfrm>
          <a:prstGeom prst="rect">
            <a:avLst/>
          </a:prstGeom>
        </p:spPr>
        <p:txBody>
          <a:bodyPr vert="horz" lIns="0" tIns="0" rIns="0" bIns="0" rtlCol="0" anchor="t" anchorCtr="0"/>
          <a:lstStyle>
            <a:defPPr>
              <a:defRPr lang="en-US"/>
            </a:defPPr>
            <a:lvl1pPr marL="0" algn="l" defTabSz="1042487" rtl="0" eaLnBrk="1" latinLnBrk="0" hangingPunct="1">
              <a:defRPr sz="600" kern="1200">
                <a:solidFill>
                  <a:schemeClr val="tx1"/>
                </a:solidFill>
                <a:latin typeface="+mn-lt"/>
                <a:ea typeface="+mn-ea"/>
                <a:cs typeface="+mn-cs"/>
              </a:defRPr>
            </a:lvl1pPr>
            <a:lvl2pPr marL="521245" algn="l" defTabSz="1042487" rtl="0" eaLnBrk="1" latinLnBrk="0" hangingPunct="1">
              <a:defRPr sz="2053" kern="1200">
                <a:solidFill>
                  <a:schemeClr val="tx1"/>
                </a:solidFill>
                <a:latin typeface="+mn-lt"/>
                <a:ea typeface="+mn-ea"/>
                <a:cs typeface="+mn-cs"/>
              </a:defRPr>
            </a:lvl2pPr>
            <a:lvl3pPr marL="1042487" algn="l" defTabSz="1042487" rtl="0" eaLnBrk="1" latinLnBrk="0" hangingPunct="1">
              <a:defRPr sz="2053" kern="1200">
                <a:solidFill>
                  <a:schemeClr val="tx1"/>
                </a:solidFill>
                <a:latin typeface="+mn-lt"/>
                <a:ea typeface="+mn-ea"/>
                <a:cs typeface="+mn-cs"/>
              </a:defRPr>
            </a:lvl3pPr>
            <a:lvl4pPr marL="1563729" algn="l" defTabSz="1042487" rtl="0" eaLnBrk="1" latinLnBrk="0" hangingPunct="1">
              <a:defRPr sz="2053" kern="1200">
                <a:solidFill>
                  <a:schemeClr val="tx1"/>
                </a:solidFill>
                <a:latin typeface="+mn-lt"/>
                <a:ea typeface="+mn-ea"/>
                <a:cs typeface="+mn-cs"/>
              </a:defRPr>
            </a:lvl4pPr>
            <a:lvl5pPr marL="2084973" algn="l" defTabSz="1042487" rtl="0" eaLnBrk="1" latinLnBrk="0" hangingPunct="1">
              <a:defRPr sz="2053" kern="1200">
                <a:solidFill>
                  <a:schemeClr val="tx1"/>
                </a:solidFill>
                <a:latin typeface="+mn-lt"/>
                <a:ea typeface="+mn-ea"/>
                <a:cs typeface="+mn-cs"/>
              </a:defRPr>
            </a:lvl5pPr>
            <a:lvl6pPr marL="2606215" algn="l" defTabSz="1042487" rtl="0" eaLnBrk="1" latinLnBrk="0" hangingPunct="1">
              <a:defRPr sz="2053" kern="1200">
                <a:solidFill>
                  <a:schemeClr val="tx1"/>
                </a:solidFill>
                <a:latin typeface="+mn-lt"/>
                <a:ea typeface="+mn-ea"/>
                <a:cs typeface="+mn-cs"/>
              </a:defRPr>
            </a:lvl6pPr>
            <a:lvl7pPr marL="3127460" algn="l" defTabSz="1042487" rtl="0" eaLnBrk="1" latinLnBrk="0" hangingPunct="1">
              <a:defRPr sz="2053" kern="1200">
                <a:solidFill>
                  <a:schemeClr val="tx1"/>
                </a:solidFill>
                <a:latin typeface="+mn-lt"/>
                <a:ea typeface="+mn-ea"/>
                <a:cs typeface="+mn-cs"/>
              </a:defRPr>
            </a:lvl7pPr>
            <a:lvl8pPr marL="3648702" algn="l" defTabSz="1042487" rtl="0" eaLnBrk="1" latinLnBrk="0" hangingPunct="1">
              <a:defRPr sz="2053" kern="1200">
                <a:solidFill>
                  <a:schemeClr val="tx1"/>
                </a:solidFill>
                <a:latin typeface="+mn-lt"/>
                <a:ea typeface="+mn-ea"/>
                <a:cs typeface="+mn-cs"/>
              </a:defRPr>
            </a:lvl8pPr>
            <a:lvl9pPr marL="4169946" algn="l" defTabSz="1042487" rtl="0" eaLnBrk="1" latinLnBrk="0" hangingPunct="1">
              <a:defRPr sz="2053" kern="1200">
                <a:solidFill>
                  <a:schemeClr val="tx1"/>
                </a:solidFill>
                <a:latin typeface="+mn-lt"/>
                <a:ea typeface="+mn-ea"/>
                <a:cs typeface="+mn-cs"/>
              </a:defRPr>
            </a:lvl9pPr>
          </a:lstStyle>
          <a:p>
            <a:r>
              <a:rPr lang="en-GB" dirty="0" err="1">
                <a:solidFill>
                  <a:schemeClr val="bg1"/>
                </a:solidFill>
              </a:rPr>
              <a:t>Dok</a:t>
            </a:r>
            <a:r>
              <a:rPr lang="en-GB" dirty="0">
                <a:solidFill>
                  <a:schemeClr val="bg1"/>
                </a:solidFill>
              </a:rPr>
              <a:t>. nr. </a:t>
            </a:r>
            <a:r>
              <a:rPr lang="en-GB" dirty="0" err="1">
                <a:solidFill>
                  <a:schemeClr val="bg1"/>
                </a:solidFill>
              </a:rPr>
              <a:t>og</a:t>
            </a:r>
            <a:r>
              <a:rPr lang="en-GB" dirty="0">
                <a:solidFill>
                  <a:schemeClr val="bg1"/>
                </a:solidFill>
              </a:rPr>
              <a:t> </a:t>
            </a:r>
            <a:r>
              <a:rPr lang="en-GB" dirty="0" err="1">
                <a:solidFill>
                  <a:schemeClr val="bg1"/>
                </a:solidFill>
              </a:rPr>
              <a:t>klassifikation</a:t>
            </a:r>
            <a:endParaRPr lang="en-GB" dirty="0">
              <a:solidFill>
                <a:schemeClr val="bg1"/>
              </a:solidFill>
            </a:endParaRPr>
          </a:p>
        </p:txBody>
      </p:sp>
      <p:sp>
        <p:nvSpPr>
          <p:cNvPr id="15" name="Tekstfelt 14">
            <a:extLst>
              <a:ext uri="{FF2B5EF4-FFF2-40B4-BE49-F238E27FC236}">
                <a16:creationId xmlns:a16="http://schemas.microsoft.com/office/drawing/2014/main" id="{F9110483-F8ED-1B4C-8F0B-56C87E60D85B}"/>
              </a:ext>
            </a:extLst>
          </p:cNvPr>
          <p:cNvSpPr txBox="1"/>
          <p:nvPr userDrawn="1"/>
        </p:nvSpPr>
        <p:spPr>
          <a:xfrm>
            <a:off x="11488386" y="1470608"/>
            <a:ext cx="3567626" cy="5309146"/>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1" kern="1200" dirty="0">
                <a:solidFill>
                  <a:schemeClr val="tx1">
                    <a:lumMod val="65000"/>
                    <a:lumOff val="35000"/>
                  </a:schemeClr>
                </a:solidFill>
                <a:effectLst/>
                <a:latin typeface="+mn-lt"/>
                <a:ea typeface="+mn-ea"/>
                <a:cs typeface="+mn-cs"/>
              </a:rPr>
              <a:t>Find billeder</a:t>
            </a: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Brug kun billeder fra Energinets billeddatabase. Brug aldrig billeder fra Google eller andre hjemmesider da der kan være copyright på.</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Energinets billeddatabase </a:t>
            </a:r>
            <a:r>
              <a:rPr lang="da-DK" sz="1500" b="0" kern="1200" dirty="0" err="1">
                <a:solidFill>
                  <a:schemeClr val="tx1">
                    <a:lumMod val="65000"/>
                    <a:lumOff val="35000"/>
                  </a:schemeClr>
                </a:solidFill>
                <a:effectLst/>
                <a:latin typeface="+mn-lt"/>
                <a:ea typeface="+mn-ea"/>
                <a:cs typeface="+mn-cs"/>
              </a:rPr>
              <a:t>Cumulus</a:t>
            </a:r>
            <a:r>
              <a:rPr lang="da-DK" sz="1500" b="0" kern="1200" dirty="0">
                <a:solidFill>
                  <a:schemeClr val="tx1">
                    <a:lumMod val="65000"/>
                    <a:lumOff val="35000"/>
                  </a:schemeClr>
                </a:solidFill>
                <a:effectLst/>
                <a:latin typeface="+mn-lt"/>
                <a:ea typeface="+mn-ea"/>
                <a:cs typeface="+mn-cs"/>
              </a:rPr>
              <a:t> finder du på InSite/Værktøjer/kommunikation.</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i="1" kern="1200" dirty="0">
                <a:solidFill>
                  <a:schemeClr val="tx1">
                    <a:lumMod val="65000"/>
                    <a:lumOff val="35000"/>
                  </a:schemeClr>
                </a:solidFill>
                <a:effectLst/>
                <a:latin typeface="+mn-lt"/>
                <a:ea typeface="+mn-ea"/>
                <a:cs typeface="+mn-cs"/>
              </a:rPr>
              <a:t>Disse billeder har vi alle rettigheder til.</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1" kern="1200" dirty="0">
                <a:solidFill>
                  <a:schemeClr val="tx1">
                    <a:lumMod val="65000"/>
                    <a:lumOff val="35000"/>
                  </a:schemeClr>
                </a:solidFill>
                <a:effectLst/>
                <a:latin typeface="+mn-lt"/>
                <a:ea typeface="+mn-ea"/>
                <a:cs typeface="+mn-cs"/>
              </a:rPr>
              <a:t>Vælg det rigtige billede</a:t>
            </a: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Vælg billeder der har tomrum til teksten (himmel, græs eller ensfarvede flader). Det er vigtigt, at man kan læse, hvad der står. </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Brug kun et billede og sæt </a:t>
            </a:r>
            <a:r>
              <a:rPr lang="da-DK" sz="1500" b="0" u="sng" kern="1200" dirty="0">
                <a:solidFill>
                  <a:schemeClr val="tx1">
                    <a:lumMod val="65000"/>
                    <a:lumOff val="35000"/>
                  </a:schemeClr>
                </a:solidFill>
                <a:effectLst/>
                <a:latin typeface="+mn-lt"/>
                <a:ea typeface="+mn-ea"/>
                <a:cs typeface="+mn-cs"/>
              </a:rPr>
              <a:t>ikke</a:t>
            </a:r>
            <a:r>
              <a:rPr lang="da-DK" sz="1500" b="0" u="none" kern="1200" dirty="0">
                <a:solidFill>
                  <a:schemeClr val="tx1">
                    <a:lumMod val="65000"/>
                    <a:lumOff val="35000"/>
                  </a:schemeClr>
                </a:solidFill>
                <a:effectLst/>
                <a:latin typeface="+mn-lt"/>
                <a:ea typeface="+mn-ea"/>
                <a:cs typeface="+mn-cs"/>
              </a:rPr>
              <a:t> </a:t>
            </a:r>
            <a:r>
              <a:rPr lang="da-DK" sz="1500" b="0" kern="1200" dirty="0">
                <a:solidFill>
                  <a:schemeClr val="tx1">
                    <a:lumMod val="65000"/>
                    <a:lumOff val="35000"/>
                  </a:schemeClr>
                </a:solidFill>
                <a:effectLst/>
                <a:latin typeface="+mn-lt"/>
                <a:ea typeface="+mn-ea"/>
                <a:cs typeface="+mn-cs"/>
              </a:rPr>
              <a:t>flere billeder sammen. Hvis du ikke kan fortælle, hvad du vil med et billede, brug da en farvet flade i stedet.</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Du kan evt. ændre tekstfarven, så teksten kan læses.</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p:txBody>
      </p:sp>
      <p:sp>
        <p:nvSpPr>
          <p:cNvPr id="16" name="Venstre klammeparentes 15">
            <a:extLst>
              <a:ext uri="{FF2B5EF4-FFF2-40B4-BE49-F238E27FC236}">
                <a16:creationId xmlns:a16="http://schemas.microsoft.com/office/drawing/2014/main" id="{B18C83A2-5A22-BE40-84A1-89C99F3963BB}"/>
              </a:ext>
            </a:extLst>
          </p:cNvPr>
          <p:cNvSpPr/>
          <p:nvPr userDrawn="1"/>
        </p:nvSpPr>
        <p:spPr>
          <a:xfrm>
            <a:off x="10946283" y="1226053"/>
            <a:ext cx="542103" cy="5517648"/>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4" name="Pladsholder til sidefod 23">
            <a:extLst>
              <a:ext uri="{FF2B5EF4-FFF2-40B4-BE49-F238E27FC236}">
                <a16:creationId xmlns:a16="http://schemas.microsoft.com/office/drawing/2014/main" id="{7241626A-4952-A242-9FF7-C2B4D0C31E52}"/>
              </a:ext>
            </a:extLst>
          </p:cNvPr>
          <p:cNvSpPr>
            <a:spLocks noGrp="1"/>
          </p:cNvSpPr>
          <p:nvPr>
            <p:ph type="ftr" sz="quarter" idx="17"/>
          </p:nvPr>
        </p:nvSpPr>
        <p:spPr/>
        <p:txBody>
          <a:bodyPr/>
          <a:lstStyle/>
          <a:p>
            <a:r>
              <a:rPr lang="da-DK"/>
              <a:t>Dok. nr. 19/11830-15  Til arbejdsbrug/Restricted</a:t>
            </a:r>
            <a:endParaRPr lang="en-GB" dirty="0"/>
          </a:p>
        </p:txBody>
      </p:sp>
      <p:pic>
        <p:nvPicPr>
          <p:cNvPr id="13" name="Billede 12">
            <a:extLst>
              <a:ext uri="{FF2B5EF4-FFF2-40B4-BE49-F238E27FC236}">
                <a16:creationId xmlns:a16="http://schemas.microsoft.com/office/drawing/2014/main" id="{AED81783-693B-E047-A9B4-5932C967CA5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1144" y="546017"/>
            <a:ext cx="1682415" cy="438891"/>
          </a:xfrm>
          <a:prstGeom prst="rect">
            <a:avLst/>
          </a:prstGeom>
        </p:spPr>
      </p:pic>
    </p:spTree>
    <p:extLst>
      <p:ext uri="{BB962C8B-B14F-4D97-AF65-F5344CB8AC3E}">
        <p14:creationId xmlns:p14="http://schemas.microsoft.com/office/powerpoint/2010/main" val="198589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holdsfortegnelse A">
    <p:spTree>
      <p:nvGrpSpPr>
        <p:cNvPr id="1" name=""/>
        <p:cNvGrpSpPr/>
        <p:nvPr/>
      </p:nvGrpSpPr>
      <p:grpSpPr>
        <a:xfrm>
          <a:off x="0" y="0"/>
          <a:ext cx="0" cy="0"/>
          <a:chOff x="0" y="0"/>
          <a:chExt cx="0" cy="0"/>
        </a:xfrm>
      </p:grpSpPr>
      <p:sp>
        <p:nvSpPr>
          <p:cNvPr id="14" name="Rectangle 13"/>
          <p:cNvSpPr/>
          <p:nvPr userDrawn="1"/>
        </p:nvSpPr>
        <p:spPr>
          <a:xfrm>
            <a:off x="6183712" y="1238038"/>
            <a:ext cx="3971987" cy="6321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8" name="Subtitle 2"/>
          <p:cNvSpPr>
            <a:spLocks noGrp="1"/>
          </p:cNvSpPr>
          <p:nvPr>
            <p:ph type="subTitle" idx="13" hasCustomPrompt="1"/>
          </p:nvPr>
        </p:nvSpPr>
        <p:spPr>
          <a:xfrm>
            <a:off x="6650871" y="2012656"/>
            <a:ext cx="2989509" cy="410946"/>
          </a:xfrm>
        </p:spPr>
        <p:txBody>
          <a:bodyPr/>
          <a:lstStyle>
            <a:lvl1pPr marL="0" indent="0" algn="l">
              <a:lnSpc>
                <a:spcPct val="83000"/>
              </a:lnSpc>
              <a:spcBef>
                <a:spcPts val="331"/>
              </a:spcBef>
              <a:buFont typeface="Arial" panose="020B0604020202020204" pitchFamily="34" charset="0"/>
              <a:buChar char="​"/>
              <a:defRPr sz="1874" cap="all">
                <a:solidFill>
                  <a:schemeClr val="bg1"/>
                </a:solidFill>
              </a:defRPr>
            </a:lvl1pPr>
            <a:lvl2pPr marL="0" indent="0" algn="l">
              <a:lnSpc>
                <a:spcPct val="83000"/>
              </a:lnSpc>
              <a:spcBef>
                <a:spcPts val="331"/>
              </a:spcBef>
              <a:buFont typeface="Arial" panose="020B0604020202020204" pitchFamily="34" charset="0"/>
              <a:buChar char="​"/>
              <a:defRPr sz="2728">
                <a:solidFill>
                  <a:schemeClr val="accent1"/>
                </a:solidFill>
              </a:defRPr>
            </a:lvl2pPr>
            <a:lvl3pPr marL="0" indent="0" algn="l">
              <a:lnSpc>
                <a:spcPct val="83000"/>
              </a:lnSpc>
              <a:spcBef>
                <a:spcPts val="331"/>
              </a:spcBef>
              <a:buFont typeface="Arial" panose="020B0604020202020204" pitchFamily="34" charset="0"/>
              <a:buChar char="​"/>
              <a:defRPr sz="2728">
                <a:solidFill>
                  <a:schemeClr val="accent1"/>
                </a:solidFill>
              </a:defRPr>
            </a:lvl3pPr>
            <a:lvl4pPr marL="0" indent="0" algn="l">
              <a:lnSpc>
                <a:spcPct val="83000"/>
              </a:lnSpc>
              <a:spcBef>
                <a:spcPts val="331"/>
              </a:spcBef>
              <a:buFont typeface="Arial" panose="020B0604020202020204" pitchFamily="34" charset="0"/>
              <a:buChar char="​"/>
              <a:defRPr sz="2728">
                <a:solidFill>
                  <a:schemeClr val="accent1"/>
                </a:solidFill>
              </a:defRPr>
            </a:lvl4pPr>
            <a:lvl5pPr marL="0" indent="0" algn="l">
              <a:lnSpc>
                <a:spcPct val="83000"/>
              </a:lnSpc>
              <a:spcBef>
                <a:spcPts val="331"/>
              </a:spcBef>
              <a:buFont typeface="Arial" panose="020B0604020202020204" pitchFamily="34" charset="0"/>
              <a:buChar char="​"/>
              <a:defRPr sz="2728">
                <a:solidFill>
                  <a:schemeClr val="accent1"/>
                </a:solidFill>
              </a:defRPr>
            </a:lvl5pPr>
            <a:lvl6pPr marL="0" indent="0" algn="l">
              <a:lnSpc>
                <a:spcPct val="83000"/>
              </a:lnSpc>
              <a:spcBef>
                <a:spcPts val="331"/>
              </a:spcBef>
              <a:buFont typeface="Arial" panose="020B0604020202020204" pitchFamily="34" charset="0"/>
              <a:buChar char="​"/>
              <a:defRPr sz="2728">
                <a:solidFill>
                  <a:schemeClr val="accent1"/>
                </a:solidFill>
              </a:defRPr>
            </a:lvl6pPr>
            <a:lvl7pPr marL="0" indent="0" algn="l">
              <a:lnSpc>
                <a:spcPct val="83000"/>
              </a:lnSpc>
              <a:spcBef>
                <a:spcPts val="331"/>
              </a:spcBef>
              <a:buFont typeface="Arial" panose="020B0604020202020204" pitchFamily="34" charset="0"/>
              <a:buChar char="​"/>
              <a:defRPr sz="2728">
                <a:solidFill>
                  <a:schemeClr val="accent1"/>
                </a:solidFill>
              </a:defRPr>
            </a:lvl7pPr>
            <a:lvl8pPr marL="0" indent="0" algn="l">
              <a:lnSpc>
                <a:spcPct val="83000"/>
              </a:lnSpc>
              <a:spcBef>
                <a:spcPts val="331"/>
              </a:spcBef>
              <a:buFont typeface="Arial" panose="020B0604020202020204" pitchFamily="34" charset="0"/>
              <a:buChar char="​"/>
              <a:defRPr sz="2728">
                <a:solidFill>
                  <a:schemeClr val="accent1"/>
                </a:solidFill>
              </a:defRPr>
            </a:lvl8pPr>
            <a:lvl9pPr marL="0" indent="0" algn="l">
              <a:lnSpc>
                <a:spcPct val="83000"/>
              </a:lnSpc>
              <a:spcBef>
                <a:spcPts val="331"/>
              </a:spcBef>
              <a:buFont typeface="Arial" panose="020B0604020202020204" pitchFamily="34" charset="0"/>
              <a:buChar char="​"/>
              <a:defRPr sz="2728">
                <a:solidFill>
                  <a:schemeClr val="accent1"/>
                </a:solidFill>
              </a:defRPr>
            </a:lvl9pPr>
          </a:lstStyle>
          <a:p>
            <a:pPr>
              <a:buNone/>
            </a:pPr>
            <a:r>
              <a:rPr lang="da-DK" sz="1819" dirty="0"/>
              <a:t>Kort indledning</a:t>
            </a:r>
          </a:p>
        </p:txBody>
      </p:sp>
      <p:sp>
        <p:nvSpPr>
          <p:cNvPr id="13" name="Text Placeholder 11"/>
          <p:cNvSpPr>
            <a:spLocks noGrp="1"/>
          </p:cNvSpPr>
          <p:nvPr>
            <p:ph type="body" sz="quarter" idx="15"/>
          </p:nvPr>
        </p:nvSpPr>
        <p:spPr>
          <a:xfrm>
            <a:off x="6659316" y="2743200"/>
            <a:ext cx="2989509" cy="4043017"/>
          </a:xfrm>
        </p:spPr>
        <p:txBody>
          <a:bodyPr/>
          <a:lstStyle>
            <a:lvl1pP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teksttypografien i masteren</a:t>
            </a:r>
          </a:p>
        </p:txBody>
      </p:sp>
      <p:sp>
        <p:nvSpPr>
          <p:cNvPr id="16" name="Title 1">
            <a:extLst>
              <a:ext uri="{FF2B5EF4-FFF2-40B4-BE49-F238E27FC236}">
                <a16:creationId xmlns:a16="http://schemas.microsoft.com/office/drawing/2014/main" id="{18CA12FA-E225-7E4B-9947-AC568E80A44A}"/>
              </a:ext>
            </a:extLst>
          </p:cNvPr>
          <p:cNvSpPr>
            <a:spLocks noGrp="1"/>
          </p:cNvSpPr>
          <p:nvPr>
            <p:ph type="title" hasCustomPrompt="1"/>
          </p:nvPr>
        </p:nvSpPr>
        <p:spPr>
          <a:xfrm>
            <a:off x="788156" y="1536708"/>
            <a:ext cx="5166594" cy="725907"/>
          </a:xfrm>
        </p:spPr>
        <p:txBody>
          <a:bodyPr/>
          <a:lstStyle>
            <a:lvl1pPr>
              <a:defRPr sz="4000" baseline="0">
                <a:solidFill>
                  <a:schemeClr val="accent1"/>
                </a:solidFill>
              </a:defRPr>
            </a:lvl1pPr>
          </a:lstStyle>
          <a:p>
            <a:r>
              <a:rPr lang="da-DK" dirty="0"/>
              <a:t>indholdsfortegnelse</a:t>
            </a:r>
          </a:p>
        </p:txBody>
      </p:sp>
      <p:sp>
        <p:nvSpPr>
          <p:cNvPr id="17" name="Text Placeholder 11">
            <a:extLst>
              <a:ext uri="{FF2B5EF4-FFF2-40B4-BE49-F238E27FC236}">
                <a16:creationId xmlns:a16="http://schemas.microsoft.com/office/drawing/2014/main" id="{C234F954-A341-844E-B4EA-E805D8C1287F}"/>
              </a:ext>
            </a:extLst>
          </p:cNvPr>
          <p:cNvSpPr>
            <a:spLocks noGrp="1"/>
          </p:cNvSpPr>
          <p:nvPr>
            <p:ph type="body" sz="quarter" idx="14" hasCustomPrompt="1"/>
          </p:nvPr>
        </p:nvSpPr>
        <p:spPr>
          <a:xfrm>
            <a:off x="788156" y="2344154"/>
            <a:ext cx="4888681" cy="4394730"/>
          </a:xfrm>
        </p:spPr>
        <p:txBody>
          <a:bodyPr/>
          <a:lstStyle>
            <a:lvl1pPr>
              <a:lnSpc>
                <a:spcPct val="166000"/>
              </a:lnSpc>
              <a:defRPr sz="1200">
                <a:solidFill>
                  <a:schemeClr val="tx1"/>
                </a:solidFill>
              </a:defRPr>
            </a:lvl1pPr>
          </a:lstStyle>
          <a:p>
            <a:pPr lvl="0"/>
            <a:r>
              <a:rPr lang="da-DK" dirty="0"/>
              <a:t>Indsæt indholdsfortegnelse……………………. 1</a:t>
            </a:r>
          </a:p>
        </p:txBody>
      </p:sp>
      <p:sp>
        <p:nvSpPr>
          <p:cNvPr id="12" name="Rektangel 11">
            <a:extLst>
              <a:ext uri="{FF2B5EF4-FFF2-40B4-BE49-F238E27FC236}">
                <a16:creationId xmlns:a16="http://schemas.microsoft.com/office/drawing/2014/main" id="{D8355050-2CFB-CC40-9CE2-D0A4C8C96FAD}"/>
              </a:ext>
            </a:extLst>
          </p:cNvPr>
          <p:cNvSpPr/>
          <p:nvPr userDrawn="1"/>
        </p:nvSpPr>
        <p:spPr>
          <a:xfrm>
            <a:off x="6851375" y="268343"/>
            <a:ext cx="3421890" cy="53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Tree>
    <p:extLst>
      <p:ext uri="{BB962C8B-B14F-4D97-AF65-F5344CB8AC3E}">
        <p14:creationId xmlns:p14="http://schemas.microsoft.com/office/powerpoint/2010/main" val="23690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sfortegnelse B">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9145A3D-0C3F-0D44-9ED3-F30474BD7654}"/>
              </a:ext>
            </a:extLst>
          </p:cNvPr>
          <p:cNvSpPr/>
          <p:nvPr userDrawn="1"/>
        </p:nvSpPr>
        <p:spPr>
          <a:xfrm>
            <a:off x="7393577" y="345824"/>
            <a:ext cx="2881366" cy="202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3" name="Pladsholder til billede 3">
            <a:extLst>
              <a:ext uri="{FF2B5EF4-FFF2-40B4-BE49-F238E27FC236}">
                <a16:creationId xmlns:a16="http://schemas.microsoft.com/office/drawing/2014/main" id="{AB8FD325-8CB4-DA48-99F8-8E8598485177}"/>
              </a:ext>
            </a:extLst>
          </p:cNvPr>
          <p:cNvSpPr>
            <a:spLocks noGrp="1"/>
          </p:cNvSpPr>
          <p:nvPr>
            <p:ph type="pic" sz="quarter" idx="15"/>
          </p:nvPr>
        </p:nvSpPr>
        <p:spPr>
          <a:xfrm>
            <a:off x="5972168" y="0"/>
            <a:ext cx="4730877" cy="7559675"/>
          </a:xfrm>
          <a:solidFill>
            <a:schemeClr val="bg1">
              <a:lumMod val="75000"/>
            </a:schemeClr>
          </a:solidFill>
        </p:spPr>
        <p:txBody>
          <a:bodyPr anchor="ctr"/>
          <a:lstStyle>
            <a:lvl1pPr algn="ctr">
              <a:defRPr/>
            </a:lvl1pPr>
          </a:lstStyle>
          <a:p>
            <a:r>
              <a:rPr lang="da-DK" dirty="0"/>
              <a:t>Klik på ikonet for at tilføje et billede</a:t>
            </a:r>
          </a:p>
        </p:txBody>
      </p:sp>
      <p:sp>
        <p:nvSpPr>
          <p:cNvPr id="5" name="FLD_PresentationTitle"/>
          <p:cNvSpPr>
            <a:spLocks noGrp="1"/>
          </p:cNvSpPr>
          <p:nvPr>
            <p:ph type="ftr" sz="quarter" idx="11"/>
          </p:nvPr>
        </p:nvSpPr>
        <p:spPr>
          <a:xfrm>
            <a:off x="788156" y="7222560"/>
            <a:ext cx="4628575" cy="197144"/>
          </a:xfrm>
        </p:spPr>
        <p:txBody>
          <a:bodyPr/>
          <a:lstStyle/>
          <a:p>
            <a:r>
              <a:rPr lang="da-DK"/>
              <a:t>Dok. nr. 19/11830-15  Til arbejdsbrug/Restricted</a:t>
            </a:r>
            <a:endParaRPr lang="da-DK" dirty="0"/>
          </a:p>
        </p:txBody>
      </p:sp>
      <p:sp>
        <p:nvSpPr>
          <p:cNvPr id="23" name="Text Placeholder 126">
            <a:extLst>
              <a:ext uri="{FF2B5EF4-FFF2-40B4-BE49-F238E27FC236}">
                <a16:creationId xmlns:a16="http://schemas.microsoft.com/office/drawing/2014/main" id="{17106A66-8EAD-EA49-A8E1-92F7083FC385}"/>
              </a:ext>
            </a:extLst>
          </p:cNvPr>
          <p:cNvSpPr>
            <a:spLocks noGrp="1"/>
          </p:cNvSpPr>
          <p:nvPr>
            <p:ph type="body" sz="quarter" idx="16" hasCustomPrompt="1"/>
          </p:nvPr>
        </p:nvSpPr>
        <p:spPr>
          <a:xfrm>
            <a:off x="7625720" y="0"/>
            <a:ext cx="3059907" cy="1866011"/>
          </a:xfrm>
          <a:blipFill>
            <a:blip r:embed="rId2" cstate="screen">
              <a:extLst>
                <a:ext uri="{28A0092B-C50C-407E-A947-70E740481C1C}">
                  <a14:useLocalDpi xmlns:a14="http://schemas.microsoft.com/office/drawing/2010/main"/>
                </a:ext>
              </a:extLst>
            </a:blip>
            <a:stretch>
              <a:fillRect/>
            </a:stretch>
          </a:blipFill>
        </p:spPr>
        <p:txBody>
          <a:bodyPr lIns="72000" tIns="108000"/>
          <a:lstStyle>
            <a:lvl1pPr marL="19841" indent="0">
              <a:buNone/>
              <a:defRPr sz="100">
                <a:noFill/>
              </a:defRPr>
            </a:lvl1pPr>
          </a:lstStyle>
          <a:p>
            <a:pPr lvl="0"/>
            <a:r>
              <a:rPr lang="da-DK" dirty="0"/>
              <a:t>D</a:t>
            </a:r>
          </a:p>
        </p:txBody>
      </p:sp>
      <p:sp>
        <p:nvSpPr>
          <p:cNvPr id="21" name="Title 1">
            <a:extLst>
              <a:ext uri="{FF2B5EF4-FFF2-40B4-BE49-F238E27FC236}">
                <a16:creationId xmlns:a16="http://schemas.microsoft.com/office/drawing/2014/main" id="{1E5AED6C-FC8D-1A40-894F-A162CD5A72BE}"/>
              </a:ext>
            </a:extLst>
          </p:cNvPr>
          <p:cNvSpPr>
            <a:spLocks noGrp="1"/>
          </p:cNvSpPr>
          <p:nvPr>
            <p:ph type="title" hasCustomPrompt="1"/>
          </p:nvPr>
        </p:nvSpPr>
        <p:spPr>
          <a:xfrm>
            <a:off x="788156" y="1536708"/>
            <a:ext cx="5166594" cy="725907"/>
          </a:xfrm>
        </p:spPr>
        <p:txBody>
          <a:bodyPr/>
          <a:lstStyle>
            <a:lvl1pPr>
              <a:defRPr sz="4000" baseline="0">
                <a:solidFill>
                  <a:schemeClr val="accent1"/>
                </a:solidFill>
              </a:defRPr>
            </a:lvl1pPr>
          </a:lstStyle>
          <a:p>
            <a:r>
              <a:rPr lang="da-DK" dirty="0"/>
              <a:t>indholdsfortegnelse</a:t>
            </a:r>
          </a:p>
        </p:txBody>
      </p:sp>
      <p:sp>
        <p:nvSpPr>
          <p:cNvPr id="22" name="Text Placeholder 11">
            <a:extLst>
              <a:ext uri="{FF2B5EF4-FFF2-40B4-BE49-F238E27FC236}">
                <a16:creationId xmlns:a16="http://schemas.microsoft.com/office/drawing/2014/main" id="{57A0DB6F-7CFB-8142-A113-DBC9E26821A9}"/>
              </a:ext>
            </a:extLst>
          </p:cNvPr>
          <p:cNvSpPr>
            <a:spLocks noGrp="1"/>
          </p:cNvSpPr>
          <p:nvPr>
            <p:ph type="body" sz="quarter" idx="14" hasCustomPrompt="1"/>
          </p:nvPr>
        </p:nvSpPr>
        <p:spPr>
          <a:xfrm>
            <a:off x="788156" y="2344154"/>
            <a:ext cx="4888681" cy="4394730"/>
          </a:xfrm>
        </p:spPr>
        <p:txBody>
          <a:bodyPr/>
          <a:lstStyle>
            <a:lvl1pPr>
              <a:lnSpc>
                <a:spcPct val="166000"/>
              </a:lnSpc>
              <a:defRPr sz="1200">
                <a:solidFill>
                  <a:schemeClr val="tx1"/>
                </a:solidFill>
              </a:defRPr>
            </a:lvl1pPr>
          </a:lstStyle>
          <a:p>
            <a:pPr lvl="0"/>
            <a:r>
              <a:rPr lang="da-DK" dirty="0"/>
              <a:t>Indsæt indholdsfortegnelse……………………. 1</a:t>
            </a:r>
          </a:p>
        </p:txBody>
      </p:sp>
    </p:spTree>
    <p:extLst>
      <p:ext uri="{BB962C8B-B14F-4D97-AF65-F5344CB8AC3E}">
        <p14:creationId xmlns:p14="http://schemas.microsoft.com/office/powerpoint/2010/main" val="427713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fortegnelse C">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9145A3D-0C3F-0D44-9ED3-F30474BD7654}"/>
              </a:ext>
            </a:extLst>
          </p:cNvPr>
          <p:cNvSpPr/>
          <p:nvPr userDrawn="1"/>
        </p:nvSpPr>
        <p:spPr>
          <a:xfrm>
            <a:off x="7393577" y="337116"/>
            <a:ext cx="2881366" cy="202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pic>
        <p:nvPicPr>
          <p:cNvPr id="3" name="Billede 2" descr="Et billede, der indeholder regn, natur&#10;&#10;Automatisk genereret beskrivelse">
            <a:extLst>
              <a:ext uri="{FF2B5EF4-FFF2-40B4-BE49-F238E27FC236}">
                <a16:creationId xmlns:a16="http://schemas.microsoft.com/office/drawing/2014/main" id="{BF86A429-D088-9548-86D5-1AE1193A2F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994" t="908" r="40898" b="559"/>
          <a:stretch/>
        </p:blipFill>
        <p:spPr>
          <a:xfrm>
            <a:off x="5960935" y="0"/>
            <a:ext cx="4730878" cy="7559675"/>
          </a:xfrm>
          <a:prstGeom prst="rect">
            <a:avLst/>
          </a:prstGeom>
        </p:spPr>
      </p:pic>
      <p:sp>
        <p:nvSpPr>
          <p:cNvPr id="5" name="FLD_PresentationTitle"/>
          <p:cNvSpPr>
            <a:spLocks noGrp="1"/>
          </p:cNvSpPr>
          <p:nvPr>
            <p:ph type="ftr" sz="quarter" idx="11"/>
          </p:nvPr>
        </p:nvSpPr>
        <p:spPr>
          <a:xfrm>
            <a:off x="788156" y="7222560"/>
            <a:ext cx="4628575" cy="197144"/>
          </a:xfrm>
        </p:spPr>
        <p:txBody>
          <a:bodyPr/>
          <a:lstStyle/>
          <a:p>
            <a:r>
              <a:rPr lang="da-DK"/>
              <a:t>Dok. nr. 19/11830-15  Til arbejdsbrug/Restricted</a:t>
            </a:r>
            <a:endParaRPr lang="da-DK" dirty="0"/>
          </a:p>
        </p:txBody>
      </p:sp>
      <p:sp>
        <p:nvSpPr>
          <p:cNvPr id="18" name="Rektangel 17">
            <a:extLst>
              <a:ext uri="{FF2B5EF4-FFF2-40B4-BE49-F238E27FC236}">
                <a16:creationId xmlns:a16="http://schemas.microsoft.com/office/drawing/2014/main" id="{D106264A-8D1C-894B-A4E0-526FB4ABEB02}"/>
              </a:ext>
            </a:extLst>
          </p:cNvPr>
          <p:cNvSpPr/>
          <p:nvPr userDrawn="1"/>
        </p:nvSpPr>
        <p:spPr>
          <a:xfrm>
            <a:off x="5955990" y="0"/>
            <a:ext cx="4740768" cy="7559675"/>
          </a:xfrm>
          <a:prstGeom prst="rect">
            <a:avLst/>
          </a:prstGeom>
          <a:solidFill>
            <a:schemeClr val="accent2">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9" name="Content Placeholder 2">
            <a:extLst>
              <a:ext uri="{FF2B5EF4-FFF2-40B4-BE49-F238E27FC236}">
                <a16:creationId xmlns:a16="http://schemas.microsoft.com/office/drawing/2014/main" id="{05986B8E-6E9C-0443-8E4E-72509FE2A489}"/>
              </a:ext>
            </a:extLst>
          </p:cNvPr>
          <p:cNvSpPr>
            <a:spLocks noGrp="1"/>
          </p:cNvSpPr>
          <p:nvPr>
            <p:ph idx="17" hasCustomPrompt="1"/>
          </p:nvPr>
        </p:nvSpPr>
        <p:spPr>
          <a:xfrm>
            <a:off x="6668159" y="3367988"/>
            <a:ext cx="3150101" cy="3482076"/>
          </a:xfrm>
        </p:spPr>
        <p:txBody>
          <a:bodyPr numCol="1" spcCol="216000"/>
          <a:lstStyle>
            <a:lvl1pPr>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Pladsholder til tekst 39">
            <a:extLst>
              <a:ext uri="{FF2B5EF4-FFF2-40B4-BE49-F238E27FC236}">
                <a16:creationId xmlns:a16="http://schemas.microsoft.com/office/drawing/2014/main" id="{E3D6D52C-DD4E-A547-A6E5-0A564902862E}"/>
              </a:ext>
            </a:extLst>
          </p:cNvPr>
          <p:cNvSpPr>
            <a:spLocks noGrp="1"/>
          </p:cNvSpPr>
          <p:nvPr>
            <p:ph type="body" sz="quarter" idx="18" hasCustomPrompt="1"/>
          </p:nvPr>
        </p:nvSpPr>
        <p:spPr>
          <a:xfrm>
            <a:off x="6636421" y="2455332"/>
            <a:ext cx="3150101" cy="679753"/>
          </a:xfrm>
        </p:spPr>
        <p:txBody>
          <a:bodyPr anchor="b"/>
          <a:lstStyle>
            <a:lvl1pPr>
              <a:defRPr sz="2500" b="1" cap="all" baseline="0">
                <a:solidFill>
                  <a:schemeClr val="accent3"/>
                </a:solidFill>
              </a:defRPr>
            </a:lvl1pPr>
          </a:lstStyle>
          <a:p>
            <a:pPr lvl="0"/>
            <a:r>
              <a:rPr lang="da-DK" dirty="0"/>
              <a:t>Kort </a:t>
            </a:r>
            <a:br>
              <a:rPr lang="da-DK" dirty="0"/>
            </a:br>
            <a:r>
              <a:rPr lang="da-DK" dirty="0"/>
              <a:t>indledning</a:t>
            </a:r>
          </a:p>
        </p:txBody>
      </p:sp>
      <p:sp>
        <p:nvSpPr>
          <p:cNvPr id="27" name="Title 1">
            <a:extLst>
              <a:ext uri="{FF2B5EF4-FFF2-40B4-BE49-F238E27FC236}">
                <a16:creationId xmlns:a16="http://schemas.microsoft.com/office/drawing/2014/main" id="{B81543D5-D78B-9043-AD39-C26302EA586F}"/>
              </a:ext>
            </a:extLst>
          </p:cNvPr>
          <p:cNvSpPr>
            <a:spLocks noGrp="1"/>
          </p:cNvSpPr>
          <p:nvPr>
            <p:ph type="title" hasCustomPrompt="1"/>
          </p:nvPr>
        </p:nvSpPr>
        <p:spPr>
          <a:xfrm>
            <a:off x="788156" y="1536708"/>
            <a:ext cx="5166594" cy="725907"/>
          </a:xfrm>
        </p:spPr>
        <p:txBody>
          <a:bodyPr/>
          <a:lstStyle>
            <a:lvl1pPr>
              <a:defRPr sz="4000" baseline="0">
                <a:solidFill>
                  <a:schemeClr val="accent1"/>
                </a:solidFill>
              </a:defRPr>
            </a:lvl1pPr>
          </a:lstStyle>
          <a:p>
            <a:r>
              <a:rPr lang="da-DK" dirty="0"/>
              <a:t>indholdsfortegnelse</a:t>
            </a:r>
          </a:p>
        </p:txBody>
      </p:sp>
      <p:sp>
        <p:nvSpPr>
          <p:cNvPr id="28" name="Text Placeholder 11">
            <a:extLst>
              <a:ext uri="{FF2B5EF4-FFF2-40B4-BE49-F238E27FC236}">
                <a16:creationId xmlns:a16="http://schemas.microsoft.com/office/drawing/2014/main" id="{0B8E7CFD-33FE-6A47-8ED5-88EE13921014}"/>
              </a:ext>
            </a:extLst>
          </p:cNvPr>
          <p:cNvSpPr>
            <a:spLocks noGrp="1"/>
          </p:cNvSpPr>
          <p:nvPr>
            <p:ph type="body" sz="quarter" idx="14" hasCustomPrompt="1"/>
          </p:nvPr>
        </p:nvSpPr>
        <p:spPr>
          <a:xfrm>
            <a:off x="788156" y="2344154"/>
            <a:ext cx="4888681" cy="4394730"/>
          </a:xfrm>
        </p:spPr>
        <p:txBody>
          <a:bodyPr/>
          <a:lstStyle>
            <a:lvl1pPr>
              <a:lnSpc>
                <a:spcPct val="166000"/>
              </a:lnSpc>
              <a:defRPr sz="1200">
                <a:solidFill>
                  <a:schemeClr val="tx1"/>
                </a:solidFill>
              </a:defRPr>
            </a:lvl1pPr>
          </a:lstStyle>
          <a:p>
            <a:pPr lvl="0"/>
            <a:r>
              <a:rPr lang="da-DK" dirty="0"/>
              <a:t>Indsæt indholdsfortegnelse……………………. 1</a:t>
            </a:r>
          </a:p>
        </p:txBody>
      </p:sp>
      <p:pic>
        <p:nvPicPr>
          <p:cNvPr id="13" name="Billede 12">
            <a:extLst>
              <a:ext uri="{FF2B5EF4-FFF2-40B4-BE49-F238E27FC236}">
                <a16:creationId xmlns:a16="http://schemas.microsoft.com/office/drawing/2014/main" id="{F5AAE69C-D72A-B542-8A7A-6F0FA01632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8528" t="70095" r="15085"/>
          <a:stretch/>
        </p:blipFill>
        <p:spPr>
          <a:xfrm>
            <a:off x="7829190" y="0"/>
            <a:ext cx="2875893" cy="2091545"/>
          </a:xfrm>
          <a:prstGeom prst="rect">
            <a:avLst/>
          </a:prstGeom>
        </p:spPr>
      </p:pic>
      <p:sp>
        <p:nvSpPr>
          <p:cNvPr id="14" name="Tekstfelt 13">
            <a:extLst>
              <a:ext uri="{FF2B5EF4-FFF2-40B4-BE49-F238E27FC236}">
                <a16:creationId xmlns:a16="http://schemas.microsoft.com/office/drawing/2014/main" id="{00F7757A-49C7-674D-B9A1-2719BCE72030}"/>
              </a:ext>
            </a:extLst>
          </p:cNvPr>
          <p:cNvSpPr txBox="1"/>
          <p:nvPr userDrawn="1"/>
        </p:nvSpPr>
        <p:spPr>
          <a:xfrm>
            <a:off x="11488386" y="3523212"/>
            <a:ext cx="3567626" cy="923330"/>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1" kern="1200" dirty="0">
                <a:solidFill>
                  <a:schemeClr val="tx1">
                    <a:lumMod val="65000"/>
                    <a:lumOff val="35000"/>
                  </a:schemeClr>
                </a:solidFill>
                <a:effectLst/>
                <a:latin typeface="+mn-lt"/>
                <a:ea typeface="+mn-ea"/>
                <a:cs typeface="+mn-cs"/>
              </a:rPr>
              <a:t>Tekst på billede</a:t>
            </a: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Teksten på billedet skal være meget kort og enkel. Det kan fx være en </a:t>
            </a:r>
            <a:r>
              <a:rPr lang="da-DK" sz="1500" b="0" u="sng" kern="1200" dirty="0">
                <a:solidFill>
                  <a:schemeClr val="tx1">
                    <a:lumMod val="65000"/>
                    <a:lumOff val="35000"/>
                  </a:schemeClr>
                </a:solidFill>
                <a:effectLst/>
                <a:latin typeface="+mn-lt"/>
                <a:ea typeface="+mn-ea"/>
                <a:cs typeface="+mn-cs"/>
              </a:rPr>
              <a:t>kort</a:t>
            </a:r>
            <a:r>
              <a:rPr lang="da-DK" sz="1500" b="0" kern="1200" dirty="0">
                <a:solidFill>
                  <a:schemeClr val="tx1">
                    <a:lumMod val="65000"/>
                    <a:lumOff val="35000"/>
                  </a:schemeClr>
                </a:solidFill>
                <a:effectLst/>
                <a:latin typeface="+mn-lt"/>
                <a:ea typeface="+mn-ea"/>
                <a:cs typeface="+mn-cs"/>
              </a:rPr>
              <a:t> indledning til rapporten. </a:t>
            </a:r>
          </a:p>
        </p:txBody>
      </p:sp>
      <p:sp>
        <p:nvSpPr>
          <p:cNvPr id="15" name="Venstre klammeparentes 14">
            <a:extLst>
              <a:ext uri="{FF2B5EF4-FFF2-40B4-BE49-F238E27FC236}">
                <a16:creationId xmlns:a16="http://schemas.microsoft.com/office/drawing/2014/main" id="{F4EB4269-8EA6-324C-B8BB-981E84EA1E22}"/>
              </a:ext>
            </a:extLst>
          </p:cNvPr>
          <p:cNvSpPr/>
          <p:nvPr userDrawn="1"/>
        </p:nvSpPr>
        <p:spPr>
          <a:xfrm>
            <a:off x="10946283" y="3007769"/>
            <a:ext cx="542103" cy="1769806"/>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Tree>
    <p:extLst>
      <p:ext uri="{BB962C8B-B14F-4D97-AF65-F5344CB8AC3E}">
        <p14:creationId xmlns:p14="http://schemas.microsoft.com/office/powerpoint/2010/main" val="359780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fortegnelse D">
    <p:spTree>
      <p:nvGrpSpPr>
        <p:cNvPr id="1" name=""/>
        <p:cNvGrpSpPr/>
        <p:nvPr/>
      </p:nvGrpSpPr>
      <p:grpSpPr>
        <a:xfrm>
          <a:off x="0" y="0"/>
          <a:ext cx="0" cy="0"/>
          <a:chOff x="0" y="0"/>
          <a:chExt cx="0" cy="0"/>
        </a:xfrm>
      </p:grpSpPr>
      <p:sp>
        <p:nvSpPr>
          <p:cNvPr id="5" name="FLD_PresentationTitle"/>
          <p:cNvSpPr>
            <a:spLocks noGrp="1"/>
          </p:cNvSpPr>
          <p:nvPr>
            <p:ph type="ftr" sz="quarter" idx="11"/>
          </p:nvPr>
        </p:nvSpPr>
        <p:spPr/>
        <p:txBody>
          <a:bodyPr/>
          <a:lstStyle/>
          <a:p>
            <a:r>
              <a:rPr lang="da-DK"/>
              <a:t>Dok. nr. 19/11830-15  Til arbejdsbrug/Restricted</a:t>
            </a:r>
            <a:endParaRPr lang="da-DK" dirty="0"/>
          </a:p>
        </p:txBody>
      </p:sp>
      <p:sp>
        <p:nvSpPr>
          <p:cNvPr id="9" name="Rektangel 8">
            <a:extLst>
              <a:ext uri="{FF2B5EF4-FFF2-40B4-BE49-F238E27FC236}">
                <a16:creationId xmlns:a16="http://schemas.microsoft.com/office/drawing/2014/main" id="{15AB8F76-9161-8749-86A6-C7E7C69C3B33}"/>
              </a:ext>
            </a:extLst>
          </p:cNvPr>
          <p:cNvSpPr/>
          <p:nvPr userDrawn="1"/>
        </p:nvSpPr>
        <p:spPr>
          <a:xfrm>
            <a:off x="6914607" y="202367"/>
            <a:ext cx="3352800" cy="53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pic>
        <p:nvPicPr>
          <p:cNvPr id="16" name="Picture 31">
            <a:extLst>
              <a:ext uri="{FF2B5EF4-FFF2-40B4-BE49-F238E27FC236}">
                <a16:creationId xmlns:a16="http://schemas.microsoft.com/office/drawing/2014/main" id="{73E938ED-B0C3-7944-B00F-AA1D732ABD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213" t="13767" r="10213" b="-13767"/>
          <a:stretch/>
        </p:blipFill>
        <p:spPr>
          <a:xfrm>
            <a:off x="5147490" y="0"/>
            <a:ext cx="5544323" cy="4858522"/>
          </a:xfrm>
          <a:prstGeom prst="rect">
            <a:avLst/>
          </a:prstGeom>
        </p:spPr>
      </p:pic>
      <p:sp>
        <p:nvSpPr>
          <p:cNvPr id="13" name="Title 1">
            <a:extLst>
              <a:ext uri="{FF2B5EF4-FFF2-40B4-BE49-F238E27FC236}">
                <a16:creationId xmlns:a16="http://schemas.microsoft.com/office/drawing/2014/main" id="{13213194-D0E3-5648-8641-101D61320294}"/>
              </a:ext>
            </a:extLst>
          </p:cNvPr>
          <p:cNvSpPr>
            <a:spLocks noGrp="1"/>
          </p:cNvSpPr>
          <p:nvPr>
            <p:ph type="title" hasCustomPrompt="1"/>
          </p:nvPr>
        </p:nvSpPr>
        <p:spPr>
          <a:xfrm>
            <a:off x="788156" y="1536708"/>
            <a:ext cx="5166594" cy="725907"/>
          </a:xfrm>
        </p:spPr>
        <p:txBody>
          <a:bodyPr/>
          <a:lstStyle>
            <a:lvl1pPr>
              <a:defRPr sz="4000" baseline="0">
                <a:solidFill>
                  <a:schemeClr val="accent1"/>
                </a:solidFill>
              </a:defRPr>
            </a:lvl1pPr>
          </a:lstStyle>
          <a:p>
            <a:r>
              <a:rPr lang="da-DK" dirty="0"/>
              <a:t>indholdsfortegnelse</a:t>
            </a:r>
          </a:p>
        </p:txBody>
      </p:sp>
      <p:sp>
        <p:nvSpPr>
          <p:cNvPr id="14" name="Text Placeholder 11">
            <a:extLst>
              <a:ext uri="{FF2B5EF4-FFF2-40B4-BE49-F238E27FC236}">
                <a16:creationId xmlns:a16="http://schemas.microsoft.com/office/drawing/2014/main" id="{374985B6-9430-C943-B7CB-A38063635EFB}"/>
              </a:ext>
            </a:extLst>
          </p:cNvPr>
          <p:cNvSpPr>
            <a:spLocks noGrp="1"/>
          </p:cNvSpPr>
          <p:nvPr>
            <p:ph type="body" sz="quarter" idx="14" hasCustomPrompt="1"/>
          </p:nvPr>
        </p:nvSpPr>
        <p:spPr>
          <a:xfrm>
            <a:off x="788156" y="2333406"/>
            <a:ext cx="6126450" cy="4394730"/>
          </a:xfrm>
        </p:spPr>
        <p:txBody>
          <a:bodyPr/>
          <a:lstStyle>
            <a:lvl1pPr>
              <a:lnSpc>
                <a:spcPct val="166000"/>
              </a:lnSpc>
              <a:defRPr sz="1200">
                <a:solidFill>
                  <a:schemeClr val="tx1"/>
                </a:solidFill>
              </a:defRPr>
            </a:lvl1pPr>
          </a:lstStyle>
          <a:p>
            <a:pPr lvl="0"/>
            <a:r>
              <a:rPr lang="da-DK" dirty="0"/>
              <a:t>Indsæt indholdsfortegnelse………………………….…………. 1</a:t>
            </a:r>
          </a:p>
        </p:txBody>
      </p:sp>
    </p:spTree>
    <p:extLst>
      <p:ext uri="{BB962C8B-B14F-4D97-AF65-F5344CB8AC3E}">
        <p14:creationId xmlns:p14="http://schemas.microsoft.com/office/powerpoint/2010/main" val="335769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side 1">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25BAC218-8D42-6B4C-BBAC-54F33CA100A5}"/>
              </a:ext>
            </a:extLst>
          </p:cNvPr>
          <p:cNvSpPr>
            <a:spLocks noGrp="1"/>
          </p:cNvSpPr>
          <p:nvPr>
            <p:ph type="pic" sz="quarter" idx="10" hasCustomPrompt="1"/>
          </p:nvPr>
        </p:nvSpPr>
        <p:spPr>
          <a:xfrm>
            <a:off x="0" y="0"/>
            <a:ext cx="10691813" cy="7559675"/>
          </a:xfrm>
          <a:solidFill>
            <a:schemeClr val="accent1"/>
          </a:solidFill>
        </p:spPr>
        <p:txBody>
          <a:bodyPr anchor="ctr"/>
          <a:lstStyle>
            <a:lvl1pPr algn="ctr">
              <a:defRPr sz="1500">
                <a:solidFill>
                  <a:schemeClr val="bg1"/>
                </a:solidFill>
              </a:defRPr>
            </a:lvl1pPr>
          </a:lstStyle>
          <a:p>
            <a:r>
              <a:rPr lang="da-DK" dirty="0"/>
              <a:t>Ændre baggrundsfarve</a:t>
            </a:r>
          </a:p>
        </p:txBody>
      </p:sp>
      <p:sp>
        <p:nvSpPr>
          <p:cNvPr id="6" name="Pladsholder til tekst 39">
            <a:extLst>
              <a:ext uri="{FF2B5EF4-FFF2-40B4-BE49-F238E27FC236}">
                <a16:creationId xmlns:a16="http://schemas.microsoft.com/office/drawing/2014/main" id="{DA9F44A3-74C8-A84D-B858-C9A44D65F184}"/>
              </a:ext>
            </a:extLst>
          </p:cNvPr>
          <p:cNvSpPr>
            <a:spLocks noGrp="1"/>
          </p:cNvSpPr>
          <p:nvPr>
            <p:ph type="body" sz="quarter" idx="16" hasCustomPrompt="1"/>
          </p:nvPr>
        </p:nvSpPr>
        <p:spPr>
          <a:xfrm>
            <a:off x="1017243" y="4086357"/>
            <a:ext cx="5713758" cy="1827995"/>
          </a:xfrm>
        </p:spPr>
        <p:txBody>
          <a:bodyPr anchor="t"/>
          <a:lstStyle>
            <a:lvl1pPr>
              <a:lnSpc>
                <a:spcPts val="4800"/>
              </a:lnSpc>
              <a:defRPr sz="4500" b="0" cap="all" baseline="0">
                <a:solidFill>
                  <a:schemeClr val="bg1"/>
                </a:solidFill>
              </a:defRPr>
            </a:lvl1pPr>
          </a:lstStyle>
          <a:p>
            <a:pPr lvl="0"/>
            <a:r>
              <a:rPr lang="da-DK" dirty="0"/>
              <a:t>INDSÆT OVERSKRIFT </a:t>
            </a:r>
          </a:p>
          <a:p>
            <a:pPr lvl="0"/>
            <a:r>
              <a:rPr lang="da-DK" dirty="0"/>
              <a:t>for nyt kapitel</a:t>
            </a:r>
          </a:p>
        </p:txBody>
      </p:sp>
      <p:sp>
        <p:nvSpPr>
          <p:cNvPr id="8" name="Pladsholder til billede 16">
            <a:extLst>
              <a:ext uri="{FF2B5EF4-FFF2-40B4-BE49-F238E27FC236}">
                <a16:creationId xmlns:a16="http://schemas.microsoft.com/office/drawing/2014/main" id="{E501EA72-5ADE-9F48-95C0-41A54D3A2B61}"/>
              </a:ext>
            </a:extLst>
          </p:cNvPr>
          <p:cNvSpPr>
            <a:spLocks noGrp="1" noChangeAspect="1"/>
          </p:cNvSpPr>
          <p:nvPr>
            <p:ph type="pic" sz="quarter" idx="19" hasCustomPrompt="1"/>
          </p:nvPr>
        </p:nvSpPr>
        <p:spPr>
          <a:xfrm>
            <a:off x="1016780" y="2699830"/>
            <a:ext cx="1274682" cy="1194307"/>
          </a:xfrm>
        </p:spPr>
        <p:txBody>
          <a:bodyPr numCol="1" anchor="ctr"/>
          <a:lstStyle>
            <a:lvl1pPr algn="ctr">
              <a:defRPr sz="1500">
                <a:solidFill>
                  <a:schemeClr val="bg1"/>
                </a:solidFill>
              </a:defRPr>
            </a:lvl1pPr>
          </a:lstStyle>
          <a:p>
            <a:r>
              <a:rPr lang="da-DK" dirty="0"/>
              <a:t>IKON</a:t>
            </a:r>
          </a:p>
        </p:txBody>
      </p:sp>
      <p:sp>
        <p:nvSpPr>
          <p:cNvPr id="11" name="Text Placeholder 126">
            <a:extLst>
              <a:ext uri="{FF2B5EF4-FFF2-40B4-BE49-F238E27FC236}">
                <a16:creationId xmlns:a16="http://schemas.microsoft.com/office/drawing/2014/main" id="{0C29D814-FC1E-7C43-A894-A778D767FE42}"/>
              </a:ext>
            </a:extLst>
          </p:cNvPr>
          <p:cNvSpPr>
            <a:spLocks noGrp="1"/>
          </p:cNvSpPr>
          <p:nvPr>
            <p:ph type="body" sz="quarter" idx="20" hasCustomPrompt="1"/>
          </p:nvPr>
        </p:nvSpPr>
        <p:spPr>
          <a:xfrm rot="5400000">
            <a:off x="5478919" y="2346318"/>
            <a:ext cx="5539459" cy="4887255"/>
          </a:xfrm>
          <a:blipFill>
            <a:blip r:embed="rId2" cstate="screen">
              <a:extLst>
                <a:ext uri="{28A0092B-C50C-407E-A947-70E740481C1C}">
                  <a14:useLocalDpi xmlns:a14="http://schemas.microsoft.com/office/drawing/2010/main"/>
                </a:ext>
              </a:extLst>
            </a:blip>
            <a:stretch>
              <a:fillRect/>
            </a:stretch>
          </a:blipFill>
        </p:spPr>
        <p:txBody>
          <a:bodyPr lIns="72000" tIns="108000"/>
          <a:lstStyle>
            <a:lvl1pPr marL="19841" indent="0">
              <a:buNone/>
              <a:defRPr sz="100">
                <a:noFill/>
              </a:defRPr>
            </a:lvl1pPr>
          </a:lstStyle>
          <a:p>
            <a:pPr lvl="0"/>
            <a:r>
              <a:rPr lang="da-DK" dirty="0"/>
              <a:t>D</a:t>
            </a:r>
          </a:p>
        </p:txBody>
      </p:sp>
      <p:sp>
        <p:nvSpPr>
          <p:cNvPr id="15" name="Pladsholder til tekst 14">
            <a:extLst>
              <a:ext uri="{FF2B5EF4-FFF2-40B4-BE49-F238E27FC236}">
                <a16:creationId xmlns:a16="http://schemas.microsoft.com/office/drawing/2014/main" id="{518A8E38-5590-6E47-8F2E-E122181B5297}"/>
              </a:ext>
            </a:extLst>
          </p:cNvPr>
          <p:cNvSpPr>
            <a:spLocks noGrp="1"/>
          </p:cNvSpPr>
          <p:nvPr>
            <p:ph type="body" sz="quarter" idx="21" hasCustomPrompt="1"/>
          </p:nvPr>
        </p:nvSpPr>
        <p:spPr>
          <a:xfrm>
            <a:off x="1016000" y="6080805"/>
            <a:ext cx="5511800" cy="685800"/>
          </a:xfrm>
        </p:spPr>
        <p:txBody>
          <a:bodyPr/>
          <a:lstStyle>
            <a:lvl1pPr>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underoverskrift</a:t>
            </a:r>
          </a:p>
        </p:txBody>
      </p:sp>
      <p:sp>
        <p:nvSpPr>
          <p:cNvPr id="23" name="Tekstfelt 22">
            <a:extLst>
              <a:ext uri="{FF2B5EF4-FFF2-40B4-BE49-F238E27FC236}">
                <a16:creationId xmlns:a16="http://schemas.microsoft.com/office/drawing/2014/main" id="{F282A6B8-2B71-AF4C-906E-717042000DA3}"/>
              </a:ext>
            </a:extLst>
          </p:cNvPr>
          <p:cNvSpPr txBox="1"/>
          <p:nvPr userDrawn="1"/>
        </p:nvSpPr>
        <p:spPr>
          <a:xfrm>
            <a:off x="11488386" y="3401445"/>
            <a:ext cx="3567626" cy="923330"/>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1" kern="1200" dirty="0">
                <a:solidFill>
                  <a:schemeClr val="tx1">
                    <a:lumMod val="65000"/>
                    <a:lumOff val="35000"/>
                  </a:schemeClr>
                </a:solidFill>
                <a:effectLst/>
                <a:latin typeface="+mn-lt"/>
                <a:ea typeface="+mn-ea"/>
                <a:cs typeface="+mn-cs"/>
              </a:rPr>
              <a:t>Farvet baggrund</a:t>
            </a: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Du kan ændre farven på denne baggrund. </a:t>
            </a:r>
            <a:br>
              <a:rPr lang="da-DK" sz="1500" b="0" kern="1200" dirty="0">
                <a:solidFill>
                  <a:schemeClr val="tx1">
                    <a:lumMod val="65000"/>
                    <a:lumOff val="35000"/>
                  </a:schemeClr>
                </a:solidFill>
                <a:effectLst/>
                <a:latin typeface="+mn-lt"/>
                <a:ea typeface="+mn-ea"/>
                <a:cs typeface="+mn-cs"/>
              </a:rPr>
            </a:br>
            <a:r>
              <a:rPr lang="da-DK" sz="1500" b="0" kern="1200" dirty="0">
                <a:solidFill>
                  <a:schemeClr val="tx1">
                    <a:lumMod val="65000"/>
                    <a:lumOff val="35000"/>
                  </a:schemeClr>
                </a:solidFill>
                <a:effectLst/>
                <a:latin typeface="+mn-lt"/>
                <a:ea typeface="+mn-ea"/>
                <a:cs typeface="+mn-cs"/>
              </a:rPr>
              <a:t>Brug altid Energinets farvetema (den øverste linje i farvepaletten).</a:t>
            </a:r>
          </a:p>
        </p:txBody>
      </p:sp>
      <p:sp>
        <p:nvSpPr>
          <p:cNvPr id="24" name="Venstre klammeparentes 23">
            <a:extLst>
              <a:ext uri="{FF2B5EF4-FFF2-40B4-BE49-F238E27FC236}">
                <a16:creationId xmlns:a16="http://schemas.microsoft.com/office/drawing/2014/main" id="{7F7C2A2F-4091-A241-B28B-8845F0623D11}"/>
              </a:ext>
            </a:extLst>
          </p:cNvPr>
          <p:cNvSpPr/>
          <p:nvPr userDrawn="1"/>
        </p:nvSpPr>
        <p:spPr>
          <a:xfrm>
            <a:off x="10899808" y="3054892"/>
            <a:ext cx="542102" cy="3001175"/>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grpSp>
        <p:nvGrpSpPr>
          <p:cNvPr id="25" name="Gruppe 24">
            <a:extLst>
              <a:ext uri="{FF2B5EF4-FFF2-40B4-BE49-F238E27FC236}">
                <a16:creationId xmlns:a16="http://schemas.microsoft.com/office/drawing/2014/main" id="{486C31C9-53C9-A247-BF0E-2023B7FF1C1C}"/>
              </a:ext>
            </a:extLst>
          </p:cNvPr>
          <p:cNvGrpSpPr/>
          <p:nvPr userDrawn="1"/>
        </p:nvGrpSpPr>
        <p:grpSpPr>
          <a:xfrm>
            <a:off x="11421957" y="4407996"/>
            <a:ext cx="3325531" cy="1418354"/>
            <a:chOff x="11421957" y="4555480"/>
            <a:chExt cx="3325531" cy="1418354"/>
          </a:xfrm>
        </p:grpSpPr>
        <p:pic>
          <p:nvPicPr>
            <p:cNvPr id="26" name="Billede 25">
              <a:extLst>
                <a:ext uri="{FF2B5EF4-FFF2-40B4-BE49-F238E27FC236}">
                  <a16:creationId xmlns:a16="http://schemas.microsoft.com/office/drawing/2014/main" id="{B5954177-EC3B-9448-AD87-A83BEA80110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8" r="2902"/>
            <a:stretch/>
          </p:blipFill>
          <p:spPr>
            <a:xfrm>
              <a:off x="11421957" y="4555480"/>
              <a:ext cx="1410492" cy="1418354"/>
            </a:xfrm>
            <a:prstGeom prst="rect">
              <a:avLst/>
            </a:prstGeom>
          </p:spPr>
        </p:pic>
        <p:sp>
          <p:nvSpPr>
            <p:cNvPr id="27" name="Halvramme 26">
              <a:extLst>
                <a:ext uri="{FF2B5EF4-FFF2-40B4-BE49-F238E27FC236}">
                  <a16:creationId xmlns:a16="http://schemas.microsoft.com/office/drawing/2014/main" id="{BC3B7EE7-6767-C34E-BAEC-18EFAF6A6B4B}"/>
                </a:ext>
              </a:extLst>
            </p:cNvPr>
            <p:cNvSpPr/>
            <p:nvPr userDrawn="1"/>
          </p:nvSpPr>
          <p:spPr>
            <a:xfrm rot="18900000">
              <a:off x="12906045" y="4746298"/>
              <a:ext cx="130576" cy="130576"/>
            </a:xfrm>
            <a:prstGeom prst="halfFrame">
              <a:avLst>
                <a:gd name="adj1" fmla="val 1701"/>
                <a:gd name="adj2" fmla="val 1774"/>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solidFill>
                  <a:schemeClr val="tx1"/>
                </a:solidFill>
              </a:endParaRPr>
            </a:p>
          </p:txBody>
        </p:sp>
        <p:sp>
          <p:nvSpPr>
            <p:cNvPr id="28" name="Halvramme 27">
              <a:extLst>
                <a:ext uri="{FF2B5EF4-FFF2-40B4-BE49-F238E27FC236}">
                  <a16:creationId xmlns:a16="http://schemas.microsoft.com/office/drawing/2014/main" id="{80C6CAE8-11D7-D645-8124-7E08E1EE55CD}"/>
                </a:ext>
              </a:extLst>
            </p:cNvPr>
            <p:cNvSpPr/>
            <p:nvPr userDrawn="1"/>
          </p:nvSpPr>
          <p:spPr>
            <a:xfrm rot="18900000">
              <a:off x="13023519" y="4746298"/>
              <a:ext cx="130576" cy="130576"/>
            </a:xfrm>
            <a:prstGeom prst="halfFrame">
              <a:avLst>
                <a:gd name="adj1" fmla="val 1701"/>
                <a:gd name="adj2" fmla="val 1774"/>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solidFill>
                  <a:schemeClr val="tx1"/>
                </a:solidFill>
              </a:endParaRPr>
            </a:p>
          </p:txBody>
        </p:sp>
        <p:cxnSp>
          <p:nvCxnSpPr>
            <p:cNvPr id="29" name="Lige forbindelse 28">
              <a:extLst>
                <a:ext uri="{FF2B5EF4-FFF2-40B4-BE49-F238E27FC236}">
                  <a16:creationId xmlns:a16="http://schemas.microsoft.com/office/drawing/2014/main" id="{288031BB-FCA1-4F4F-A228-B3708003E230}"/>
                </a:ext>
              </a:extLst>
            </p:cNvPr>
            <p:cNvCxnSpPr>
              <a:cxnSpLocks/>
            </p:cNvCxnSpPr>
            <p:nvPr userDrawn="1"/>
          </p:nvCxnSpPr>
          <p:spPr>
            <a:xfrm>
              <a:off x="11421957" y="5703847"/>
              <a:ext cx="1410492" cy="269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Lige forbindelse 29">
              <a:extLst>
                <a:ext uri="{FF2B5EF4-FFF2-40B4-BE49-F238E27FC236}">
                  <a16:creationId xmlns:a16="http://schemas.microsoft.com/office/drawing/2014/main" id="{380C54BA-6165-584A-B6BE-9144E10A5725}"/>
                </a:ext>
              </a:extLst>
            </p:cNvPr>
            <p:cNvCxnSpPr>
              <a:cxnSpLocks/>
            </p:cNvCxnSpPr>
            <p:nvPr userDrawn="1"/>
          </p:nvCxnSpPr>
          <p:spPr>
            <a:xfrm flipV="1">
              <a:off x="11441910" y="5703847"/>
              <a:ext cx="1390539" cy="24111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kstfelt 30">
              <a:extLst>
                <a:ext uri="{FF2B5EF4-FFF2-40B4-BE49-F238E27FC236}">
                  <a16:creationId xmlns:a16="http://schemas.microsoft.com/office/drawing/2014/main" id="{52A946FD-58F9-0243-AC7D-580003E68E8F}"/>
                </a:ext>
              </a:extLst>
            </p:cNvPr>
            <p:cNvSpPr txBox="1"/>
            <p:nvPr userDrawn="1"/>
          </p:nvSpPr>
          <p:spPr>
            <a:xfrm>
              <a:off x="12954771" y="5701115"/>
              <a:ext cx="1792717" cy="230832"/>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Brug aldrig disse farver</a:t>
              </a:r>
            </a:p>
          </p:txBody>
        </p:sp>
        <p:sp>
          <p:nvSpPr>
            <p:cNvPr id="32" name="Tekstfelt 31">
              <a:extLst>
                <a:ext uri="{FF2B5EF4-FFF2-40B4-BE49-F238E27FC236}">
                  <a16:creationId xmlns:a16="http://schemas.microsoft.com/office/drawing/2014/main" id="{45795157-9374-794A-8BE4-C12F95014128}"/>
                </a:ext>
              </a:extLst>
            </p:cNvPr>
            <p:cNvSpPr txBox="1"/>
            <p:nvPr userDrawn="1"/>
          </p:nvSpPr>
          <p:spPr>
            <a:xfrm>
              <a:off x="13175563" y="4702526"/>
              <a:ext cx="880549" cy="230832"/>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Farvetema</a:t>
              </a:r>
            </a:p>
          </p:txBody>
        </p:sp>
      </p:grpSp>
      <p:sp>
        <p:nvSpPr>
          <p:cNvPr id="33" name="Tekstfelt 32">
            <a:extLst>
              <a:ext uri="{FF2B5EF4-FFF2-40B4-BE49-F238E27FC236}">
                <a16:creationId xmlns:a16="http://schemas.microsoft.com/office/drawing/2014/main" id="{156B0F4B-34F7-2344-B53E-AA6E4E30F083}"/>
              </a:ext>
            </a:extLst>
          </p:cNvPr>
          <p:cNvSpPr txBox="1"/>
          <p:nvPr userDrawn="1"/>
        </p:nvSpPr>
        <p:spPr>
          <a:xfrm>
            <a:off x="-3244906" y="2516479"/>
            <a:ext cx="2682510" cy="1831271"/>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Placer et ikon her, hvis det giver mening. Hvis ikke det giver mening, kan du bare slette feltet. </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Energinet ikoner finder du i billeddatabasen </a:t>
            </a:r>
            <a:r>
              <a:rPr lang="da-DK" sz="1500" b="0" kern="1200" dirty="0" err="1">
                <a:solidFill>
                  <a:schemeClr val="tx1">
                    <a:lumMod val="65000"/>
                    <a:lumOff val="35000"/>
                  </a:schemeClr>
                </a:solidFill>
                <a:effectLst/>
                <a:latin typeface="+mn-lt"/>
                <a:ea typeface="+mn-ea"/>
                <a:cs typeface="+mn-cs"/>
              </a:rPr>
              <a:t>Cumulus</a:t>
            </a:r>
            <a:r>
              <a:rPr lang="da-DK" sz="1500" b="0" kern="1200" dirty="0">
                <a:solidFill>
                  <a:schemeClr val="tx1">
                    <a:lumMod val="65000"/>
                    <a:lumOff val="35000"/>
                  </a:schemeClr>
                </a:solidFill>
                <a:effectLst/>
                <a:latin typeface="+mn-lt"/>
                <a:ea typeface="+mn-ea"/>
                <a:cs typeface="+mn-cs"/>
              </a:rPr>
              <a:t>:</a:t>
            </a:r>
          </a:p>
          <a:p>
            <a:pPr marL="0" marR="0" lvl="0" indent="0" algn="l" defTabSz="1042487" rtl="0" eaLnBrk="1" fontAlgn="auto" latinLnBrk="0" hangingPunct="1">
              <a:lnSpc>
                <a:spcPct val="100000"/>
              </a:lnSpc>
              <a:spcBef>
                <a:spcPts val="0"/>
              </a:spcBef>
              <a:spcAft>
                <a:spcPts val="0"/>
              </a:spcAft>
              <a:buClrTx/>
              <a:buSzTx/>
              <a:buFontTx/>
              <a:buNone/>
              <a:tabLst/>
              <a:defRPr/>
            </a:pPr>
            <a:r>
              <a:rPr lang="da-DK" sz="1400" b="0" kern="1200" dirty="0">
                <a:solidFill>
                  <a:schemeClr val="tx1">
                    <a:lumMod val="65000"/>
                    <a:lumOff val="35000"/>
                  </a:schemeClr>
                </a:solidFill>
                <a:effectLst/>
                <a:latin typeface="+mn-lt"/>
                <a:ea typeface="+mn-ea"/>
                <a:cs typeface="+mn-cs"/>
              </a:rPr>
              <a:t>InSite </a:t>
            </a:r>
            <a:r>
              <a:rPr lang="da-DK" sz="1400" b="0" kern="1200" dirty="0">
                <a:solidFill>
                  <a:schemeClr val="tx1">
                    <a:lumMod val="65000"/>
                    <a:lumOff val="35000"/>
                  </a:schemeClr>
                </a:solidFill>
                <a:effectLst/>
                <a:latin typeface="+mn-lt"/>
                <a:ea typeface="+mn-ea"/>
                <a:cs typeface="+mn-cs"/>
                <a:sym typeface="Wingdings" panose="05000000000000000000" pitchFamily="2" charset="2"/>
              </a:rPr>
              <a:t></a:t>
            </a:r>
            <a:r>
              <a:rPr lang="da-DK" sz="1400" b="0" kern="1200" dirty="0">
                <a:solidFill>
                  <a:schemeClr val="tx1">
                    <a:lumMod val="65000"/>
                    <a:lumOff val="35000"/>
                  </a:schemeClr>
                </a:solidFill>
                <a:effectLst/>
                <a:latin typeface="+mn-lt"/>
                <a:ea typeface="+mn-ea"/>
                <a:cs typeface="+mn-cs"/>
              </a:rPr>
              <a:t>Værktøjer</a:t>
            </a:r>
            <a:r>
              <a:rPr lang="da-DK" sz="1400" b="0" kern="1200" dirty="0">
                <a:solidFill>
                  <a:schemeClr val="tx1">
                    <a:lumMod val="65000"/>
                    <a:lumOff val="35000"/>
                  </a:schemeClr>
                </a:solidFill>
                <a:effectLst/>
                <a:latin typeface="+mn-lt"/>
                <a:ea typeface="+mn-ea"/>
                <a:cs typeface="+mn-cs"/>
                <a:sym typeface="Wingdings" panose="05000000000000000000" pitchFamily="2" charset="2"/>
              </a:rPr>
              <a:t> K</a:t>
            </a:r>
            <a:r>
              <a:rPr lang="da-DK" sz="1400" b="0" kern="1200" dirty="0">
                <a:solidFill>
                  <a:schemeClr val="tx1">
                    <a:lumMod val="65000"/>
                    <a:lumOff val="35000"/>
                  </a:schemeClr>
                </a:solidFill>
                <a:effectLst/>
                <a:latin typeface="+mn-lt"/>
                <a:ea typeface="+mn-ea"/>
                <a:cs typeface="+mn-cs"/>
              </a:rPr>
              <a:t>ommunikation</a:t>
            </a: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 </a:t>
            </a:r>
          </a:p>
        </p:txBody>
      </p:sp>
      <p:sp>
        <p:nvSpPr>
          <p:cNvPr id="34" name="Venstre klammeparentes 33">
            <a:extLst>
              <a:ext uri="{FF2B5EF4-FFF2-40B4-BE49-F238E27FC236}">
                <a16:creationId xmlns:a16="http://schemas.microsoft.com/office/drawing/2014/main" id="{86A8904A-D204-4E49-A2C3-84A7FCF1EC25}"/>
              </a:ext>
            </a:extLst>
          </p:cNvPr>
          <p:cNvSpPr/>
          <p:nvPr userDrawn="1"/>
        </p:nvSpPr>
        <p:spPr>
          <a:xfrm rot="10800000">
            <a:off x="-742424" y="2419754"/>
            <a:ext cx="497786" cy="1847067"/>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Tree>
    <p:extLst>
      <p:ext uri="{BB962C8B-B14F-4D97-AF65-F5344CB8AC3E}">
        <p14:creationId xmlns:p14="http://schemas.microsoft.com/office/powerpoint/2010/main" val="303786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side 2">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5043D963-0A30-A440-8122-BB5B744E5807}"/>
              </a:ext>
            </a:extLst>
          </p:cNvPr>
          <p:cNvSpPr>
            <a:spLocks noGrp="1"/>
          </p:cNvSpPr>
          <p:nvPr>
            <p:ph type="pic" sz="quarter" idx="10"/>
          </p:nvPr>
        </p:nvSpPr>
        <p:spPr>
          <a:xfrm>
            <a:off x="0" y="0"/>
            <a:ext cx="10691813" cy="7559675"/>
          </a:xfrm>
          <a:solidFill>
            <a:schemeClr val="bg1">
              <a:lumMod val="85000"/>
            </a:schemeClr>
          </a:solidFill>
        </p:spPr>
        <p:txBody>
          <a:bodyPr anchor="ctr"/>
          <a:lstStyle>
            <a:lvl1pPr algn="ctr">
              <a:defRPr/>
            </a:lvl1pPr>
          </a:lstStyle>
          <a:p>
            <a:r>
              <a:rPr lang="da-DK"/>
              <a:t>Klik på ikonet for at tilføje et billede</a:t>
            </a:r>
            <a:endParaRPr lang="da-DK" dirty="0"/>
          </a:p>
        </p:txBody>
      </p:sp>
      <p:sp>
        <p:nvSpPr>
          <p:cNvPr id="9" name="Text Placeholder 126">
            <a:extLst>
              <a:ext uri="{FF2B5EF4-FFF2-40B4-BE49-F238E27FC236}">
                <a16:creationId xmlns:a16="http://schemas.microsoft.com/office/drawing/2014/main" id="{2BD0CCC8-77C1-2D40-8AB6-015C551C3087}"/>
              </a:ext>
            </a:extLst>
          </p:cNvPr>
          <p:cNvSpPr>
            <a:spLocks noGrp="1"/>
          </p:cNvSpPr>
          <p:nvPr>
            <p:ph type="body" sz="quarter" idx="20" hasCustomPrompt="1"/>
          </p:nvPr>
        </p:nvSpPr>
        <p:spPr>
          <a:xfrm rot="5400000">
            <a:off x="5488647" y="2346318"/>
            <a:ext cx="5539459" cy="4887255"/>
          </a:xfrm>
          <a:blipFill>
            <a:blip r:embed="rId2" cstate="screen">
              <a:extLst>
                <a:ext uri="{28A0092B-C50C-407E-A947-70E740481C1C}">
                  <a14:useLocalDpi xmlns:a14="http://schemas.microsoft.com/office/drawing/2010/main"/>
                </a:ext>
              </a:extLst>
            </a:blip>
            <a:stretch>
              <a:fillRect/>
            </a:stretch>
          </a:blipFill>
        </p:spPr>
        <p:txBody>
          <a:bodyPr lIns="72000" tIns="108000"/>
          <a:lstStyle>
            <a:lvl1pPr marL="19841" indent="0">
              <a:buNone/>
              <a:defRPr sz="100">
                <a:noFill/>
              </a:defRPr>
            </a:lvl1pPr>
          </a:lstStyle>
          <a:p>
            <a:pPr lvl="0"/>
            <a:r>
              <a:rPr lang="da-DK" dirty="0"/>
              <a:t>D</a:t>
            </a:r>
          </a:p>
        </p:txBody>
      </p:sp>
      <p:sp>
        <p:nvSpPr>
          <p:cNvPr id="13" name="Pladsholder til billede 16">
            <a:extLst>
              <a:ext uri="{FF2B5EF4-FFF2-40B4-BE49-F238E27FC236}">
                <a16:creationId xmlns:a16="http://schemas.microsoft.com/office/drawing/2014/main" id="{2D10A4CF-6A25-E14E-8DED-577A55CD9304}"/>
              </a:ext>
            </a:extLst>
          </p:cNvPr>
          <p:cNvSpPr>
            <a:spLocks noGrp="1" noChangeAspect="1"/>
          </p:cNvSpPr>
          <p:nvPr>
            <p:ph type="pic" sz="quarter" idx="19" hasCustomPrompt="1"/>
          </p:nvPr>
        </p:nvSpPr>
        <p:spPr>
          <a:xfrm>
            <a:off x="1016780" y="2699830"/>
            <a:ext cx="1274682" cy="1194307"/>
          </a:xfrm>
        </p:spPr>
        <p:txBody>
          <a:bodyPr numCol="1" anchor="ctr"/>
          <a:lstStyle>
            <a:lvl1pPr algn="ctr">
              <a:defRPr sz="1500">
                <a:solidFill>
                  <a:schemeClr val="accent2"/>
                </a:solidFill>
              </a:defRPr>
            </a:lvl1pPr>
          </a:lstStyle>
          <a:p>
            <a:r>
              <a:rPr lang="da-DK" dirty="0"/>
              <a:t>IKON</a:t>
            </a:r>
          </a:p>
        </p:txBody>
      </p:sp>
      <p:sp>
        <p:nvSpPr>
          <p:cNvPr id="15" name="Tekstfelt 14">
            <a:extLst>
              <a:ext uri="{FF2B5EF4-FFF2-40B4-BE49-F238E27FC236}">
                <a16:creationId xmlns:a16="http://schemas.microsoft.com/office/drawing/2014/main" id="{AD26806E-FEF7-7A4D-87BC-E0ADC3AC48D9}"/>
              </a:ext>
            </a:extLst>
          </p:cNvPr>
          <p:cNvSpPr txBox="1"/>
          <p:nvPr userDrawn="1"/>
        </p:nvSpPr>
        <p:spPr>
          <a:xfrm>
            <a:off x="11443880" y="1472633"/>
            <a:ext cx="3567626" cy="5309146"/>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1" kern="1200" dirty="0">
                <a:solidFill>
                  <a:schemeClr val="tx1">
                    <a:lumMod val="65000"/>
                    <a:lumOff val="35000"/>
                  </a:schemeClr>
                </a:solidFill>
                <a:effectLst/>
                <a:latin typeface="+mn-lt"/>
                <a:ea typeface="+mn-ea"/>
                <a:cs typeface="+mn-cs"/>
              </a:rPr>
              <a:t>Find billeder</a:t>
            </a: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Brug kun billeder fra Energinets billeddatabase. Brug aldrig billeder fra Google eller andre hjemmesider da der kan være copyright på.</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Energinets billeddatabase </a:t>
            </a:r>
            <a:r>
              <a:rPr lang="da-DK" sz="1500" b="0" kern="1200" dirty="0" err="1">
                <a:solidFill>
                  <a:schemeClr val="tx1">
                    <a:lumMod val="65000"/>
                    <a:lumOff val="35000"/>
                  </a:schemeClr>
                </a:solidFill>
                <a:effectLst/>
                <a:latin typeface="+mn-lt"/>
                <a:ea typeface="+mn-ea"/>
                <a:cs typeface="+mn-cs"/>
              </a:rPr>
              <a:t>Cumulus</a:t>
            </a:r>
            <a:r>
              <a:rPr lang="da-DK" sz="1500" b="0" kern="1200" dirty="0">
                <a:solidFill>
                  <a:schemeClr val="tx1">
                    <a:lumMod val="65000"/>
                    <a:lumOff val="35000"/>
                  </a:schemeClr>
                </a:solidFill>
                <a:effectLst/>
                <a:latin typeface="+mn-lt"/>
                <a:ea typeface="+mn-ea"/>
                <a:cs typeface="+mn-cs"/>
              </a:rPr>
              <a:t> finder du på InSite/Værktøjer/kommunikation.</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i="1" kern="1200" dirty="0">
                <a:solidFill>
                  <a:schemeClr val="tx1">
                    <a:lumMod val="65000"/>
                    <a:lumOff val="35000"/>
                  </a:schemeClr>
                </a:solidFill>
                <a:effectLst/>
                <a:latin typeface="+mn-lt"/>
                <a:ea typeface="+mn-ea"/>
                <a:cs typeface="+mn-cs"/>
              </a:rPr>
              <a:t>Disse billeder har vi alle rettigheder til.</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1" kern="1200" dirty="0">
                <a:solidFill>
                  <a:schemeClr val="tx1">
                    <a:lumMod val="65000"/>
                    <a:lumOff val="35000"/>
                  </a:schemeClr>
                </a:solidFill>
                <a:effectLst/>
                <a:latin typeface="+mn-lt"/>
                <a:ea typeface="+mn-ea"/>
                <a:cs typeface="+mn-cs"/>
              </a:rPr>
              <a:t>Vælg det rigtige billede</a:t>
            </a: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Vælg billeder der har tomrum til teksten (himmel, græs eller ensfarvede flader). Det er vigtigt, at man kan læse, hvad der står. </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Brug kun et billede og sæt </a:t>
            </a:r>
            <a:r>
              <a:rPr lang="da-DK" sz="1500" b="0" u="sng" kern="1200" dirty="0">
                <a:solidFill>
                  <a:schemeClr val="tx1">
                    <a:lumMod val="65000"/>
                    <a:lumOff val="35000"/>
                  </a:schemeClr>
                </a:solidFill>
                <a:effectLst/>
                <a:latin typeface="+mn-lt"/>
                <a:ea typeface="+mn-ea"/>
                <a:cs typeface="+mn-cs"/>
              </a:rPr>
              <a:t>ikke</a:t>
            </a:r>
            <a:r>
              <a:rPr lang="da-DK" sz="1500" b="0" u="none" kern="1200" dirty="0">
                <a:solidFill>
                  <a:schemeClr val="tx1">
                    <a:lumMod val="65000"/>
                    <a:lumOff val="35000"/>
                  </a:schemeClr>
                </a:solidFill>
                <a:effectLst/>
                <a:latin typeface="+mn-lt"/>
                <a:ea typeface="+mn-ea"/>
                <a:cs typeface="+mn-cs"/>
              </a:rPr>
              <a:t> </a:t>
            </a:r>
            <a:r>
              <a:rPr lang="da-DK" sz="1500" b="0" kern="1200" dirty="0">
                <a:solidFill>
                  <a:schemeClr val="tx1">
                    <a:lumMod val="65000"/>
                    <a:lumOff val="35000"/>
                  </a:schemeClr>
                </a:solidFill>
                <a:effectLst/>
                <a:latin typeface="+mn-lt"/>
                <a:ea typeface="+mn-ea"/>
                <a:cs typeface="+mn-cs"/>
              </a:rPr>
              <a:t>flere billeder sammen. Hvis du ikke kan fortælle, hvad du vil med et billede, brug da en farvet flade i stedet.</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Du kan evt. ændre tekstfarven, så teksten kan læses.</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p:txBody>
      </p:sp>
      <p:sp>
        <p:nvSpPr>
          <p:cNvPr id="16" name="Venstre klammeparentes 15">
            <a:extLst>
              <a:ext uri="{FF2B5EF4-FFF2-40B4-BE49-F238E27FC236}">
                <a16:creationId xmlns:a16="http://schemas.microsoft.com/office/drawing/2014/main" id="{04012735-68B8-1E4D-AE71-4DFC3D40FC64}"/>
              </a:ext>
            </a:extLst>
          </p:cNvPr>
          <p:cNvSpPr/>
          <p:nvPr userDrawn="1"/>
        </p:nvSpPr>
        <p:spPr>
          <a:xfrm>
            <a:off x="10946283" y="1226053"/>
            <a:ext cx="542103" cy="5517648"/>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9" name="Tekstfelt 18">
            <a:extLst>
              <a:ext uri="{FF2B5EF4-FFF2-40B4-BE49-F238E27FC236}">
                <a16:creationId xmlns:a16="http://schemas.microsoft.com/office/drawing/2014/main" id="{DE0BF32D-CBD1-EF49-A89E-3C51EA698154}"/>
              </a:ext>
            </a:extLst>
          </p:cNvPr>
          <p:cNvSpPr txBox="1"/>
          <p:nvPr userDrawn="1"/>
        </p:nvSpPr>
        <p:spPr>
          <a:xfrm>
            <a:off x="-3176124" y="2516479"/>
            <a:ext cx="2586219" cy="1831271"/>
          </a:xfrm>
          <a:prstGeom prst="rect">
            <a:avLst/>
          </a:prstGeom>
          <a:noFill/>
        </p:spPr>
        <p:txBody>
          <a:bodyPr wrap="square" lIns="0" tIns="0" rIns="0" bIns="0" rtlCol="0">
            <a:spAutoFit/>
          </a:bodyPr>
          <a:lstStyle/>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Placer et ikon her, hvis det giver mening, hvis ikke så bare slet feltet. </a:t>
            </a:r>
          </a:p>
          <a:p>
            <a:pPr marL="0" marR="0" lvl="0" indent="0" algn="l" defTabSz="1042487" rtl="0" eaLnBrk="1" fontAlgn="auto" latinLnBrk="0" hangingPunct="1">
              <a:lnSpc>
                <a:spcPct val="100000"/>
              </a:lnSpc>
              <a:spcBef>
                <a:spcPts val="0"/>
              </a:spcBef>
              <a:spcAft>
                <a:spcPts val="0"/>
              </a:spcAft>
              <a:buClrTx/>
              <a:buSzTx/>
              <a:buFontTx/>
              <a:buNone/>
              <a:tabLst/>
              <a:defRPr/>
            </a:pPr>
            <a:endParaRPr lang="da-DK" sz="15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Energinet ikoner finder du i billeddatabasen </a:t>
            </a:r>
            <a:r>
              <a:rPr lang="da-DK" sz="1500" b="0" kern="1200" dirty="0" err="1">
                <a:solidFill>
                  <a:schemeClr val="tx1">
                    <a:lumMod val="65000"/>
                    <a:lumOff val="35000"/>
                  </a:schemeClr>
                </a:solidFill>
                <a:effectLst/>
                <a:latin typeface="+mn-lt"/>
                <a:ea typeface="+mn-ea"/>
                <a:cs typeface="+mn-cs"/>
              </a:rPr>
              <a:t>Cumulus</a:t>
            </a:r>
            <a:r>
              <a:rPr lang="da-DK" sz="1500" b="0" kern="1200" dirty="0">
                <a:solidFill>
                  <a:schemeClr val="tx1">
                    <a:lumMod val="65000"/>
                    <a:lumOff val="35000"/>
                  </a:schemeClr>
                </a:solidFill>
                <a:effectLst/>
                <a:latin typeface="+mn-lt"/>
                <a:ea typeface="+mn-ea"/>
                <a:cs typeface="+mn-cs"/>
              </a:rPr>
              <a:t>:</a:t>
            </a:r>
          </a:p>
          <a:p>
            <a:pPr marL="0" marR="0" lvl="0" indent="0" algn="l" defTabSz="1042487" rtl="0" eaLnBrk="1" fontAlgn="auto" latinLnBrk="0" hangingPunct="1">
              <a:lnSpc>
                <a:spcPct val="100000"/>
              </a:lnSpc>
              <a:spcBef>
                <a:spcPts val="0"/>
              </a:spcBef>
              <a:spcAft>
                <a:spcPts val="0"/>
              </a:spcAft>
              <a:buClrTx/>
              <a:buSzTx/>
              <a:buFontTx/>
              <a:buNone/>
              <a:tabLst/>
              <a:defRPr/>
            </a:pPr>
            <a:r>
              <a:rPr lang="da-DK" sz="1400" b="0" kern="1200" dirty="0" err="1">
                <a:solidFill>
                  <a:schemeClr val="tx1">
                    <a:lumMod val="65000"/>
                    <a:lumOff val="35000"/>
                  </a:schemeClr>
                </a:solidFill>
                <a:effectLst/>
                <a:latin typeface="+mn-lt"/>
                <a:ea typeface="+mn-ea"/>
                <a:cs typeface="+mn-cs"/>
              </a:rPr>
              <a:t>InSite</a:t>
            </a:r>
            <a:r>
              <a:rPr lang="da-DK" sz="1400" b="0" kern="1200" dirty="0" err="1">
                <a:solidFill>
                  <a:schemeClr val="tx1">
                    <a:lumMod val="65000"/>
                    <a:lumOff val="35000"/>
                  </a:schemeClr>
                </a:solidFill>
                <a:effectLst/>
                <a:latin typeface="+mn-lt"/>
                <a:ea typeface="+mn-ea"/>
                <a:cs typeface="+mn-cs"/>
                <a:sym typeface="Wingdings" panose="05000000000000000000" pitchFamily="2" charset="2"/>
              </a:rPr>
              <a:t></a:t>
            </a:r>
            <a:r>
              <a:rPr lang="da-DK" sz="1400" b="0" kern="1200" dirty="0" err="1">
                <a:solidFill>
                  <a:schemeClr val="tx1">
                    <a:lumMod val="65000"/>
                    <a:lumOff val="35000"/>
                  </a:schemeClr>
                </a:solidFill>
                <a:effectLst/>
                <a:latin typeface="+mn-lt"/>
                <a:ea typeface="+mn-ea"/>
                <a:cs typeface="+mn-cs"/>
              </a:rPr>
              <a:t>Værktøjer</a:t>
            </a:r>
            <a:r>
              <a:rPr lang="da-DK" sz="1400" b="0" kern="1200" dirty="0" err="1">
                <a:solidFill>
                  <a:schemeClr val="tx1">
                    <a:lumMod val="65000"/>
                    <a:lumOff val="35000"/>
                  </a:schemeClr>
                </a:solidFill>
                <a:effectLst/>
                <a:latin typeface="+mn-lt"/>
                <a:ea typeface="+mn-ea"/>
                <a:cs typeface="+mn-cs"/>
                <a:sym typeface="Wingdings" panose="05000000000000000000" pitchFamily="2" charset="2"/>
              </a:rPr>
              <a:t>K</a:t>
            </a:r>
            <a:r>
              <a:rPr lang="da-DK" sz="1400" b="0" kern="1200" dirty="0" err="1">
                <a:solidFill>
                  <a:schemeClr val="tx1">
                    <a:lumMod val="65000"/>
                    <a:lumOff val="35000"/>
                  </a:schemeClr>
                </a:solidFill>
                <a:effectLst/>
                <a:latin typeface="+mn-lt"/>
                <a:ea typeface="+mn-ea"/>
                <a:cs typeface="+mn-cs"/>
              </a:rPr>
              <a:t>ommunikation</a:t>
            </a:r>
            <a:endParaRPr lang="da-DK" sz="1400" b="0" kern="1200" dirty="0">
              <a:solidFill>
                <a:schemeClr val="tx1">
                  <a:lumMod val="65000"/>
                  <a:lumOff val="35000"/>
                </a:schemeClr>
              </a:solidFill>
              <a:effectLst/>
              <a:latin typeface="+mn-lt"/>
              <a:ea typeface="+mn-ea"/>
              <a:cs typeface="+mn-cs"/>
            </a:endParaRPr>
          </a:p>
          <a:p>
            <a:pPr marL="0" marR="0" lvl="0" indent="0" algn="l" defTabSz="1042487" rtl="0" eaLnBrk="1" fontAlgn="auto" latinLnBrk="0" hangingPunct="1">
              <a:lnSpc>
                <a:spcPct val="100000"/>
              </a:lnSpc>
              <a:spcBef>
                <a:spcPts val="0"/>
              </a:spcBef>
              <a:spcAft>
                <a:spcPts val="0"/>
              </a:spcAft>
              <a:buClrTx/>
              <a:buSzTx/>
              <a:buFontTx/>
              <a:buNone/>
              <a:tabLst/>
              <a:defRPr/>
            </a:pPr>
            <a:r>
              <a:rPr lang="da-DK" sz="1500" b="0" kern="1200" dirty="0">
                <a:solidFill>
                  <a:schemeClr val="tx1">
                    <a:lumMod val="65000"/>
                    <a:lumOff val="35000"/>
                  </a:schemeClr>
                </a:solidFill>
                <a:effectLst/>
                <a:latin typeface="+mn-lt"/>
                <a:ea typeface="+mn-ea"/>
                <a:cs typeface="+mn-cs"/>
              </a:rPr>
              <a:t> </a:t>
            </a:r>
          </a:p>
        </p:txBody>
      </p:sp>
      <p:sp>
        <p:nvSpPr>
          <p:cNvPr id="20" name="Venstre klammeparentes 19">
            <a:extLst>
              <a:ext uri="{FF2B5EF4-FFF2-40B4-BE49-F238E27FC236}">
                <a16:creationId xmlns:a16="http://schemas.microsoft.com/office/drawing/2014/main" id="{C106518D-9E78-C440-B5EC-E72D58B802EA}"/>
              </a:ext>
            </a:extLst>
          </p:cNvPr>
          <p:cNvSpPr/>
          <p:nvPr userDrawn="1"/>
        </p:nvSpPr>
        <p:spPr>
          <a:xfrm rot="10800000">
            <a:off x="-742424" y="2419754"/>
            <a:ext cx="497786" cy="1847067"/>
          </a:xfrm>
          <a:prstGeom prst="leftBrace">
            <a:avLst>
              <a:gd name="adj1" fmla="val 0"/>
              <a:gd name="adj2" fmla="val 4902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1" name="Pladsholder til tekst 39">
            <a:extLst>
              <a:ext uri="{FF2B5EF4-FFF2-40B4-BE49-F238E27FC236}">
                <a16:creationId xmlns:a16="http://schemas.microsoft.com/office/drawing/2014/main" id="{2CA144B8-4F84-514D-B3AB-56AE14AA941D}"/>
              </a:ext>
            </a:extLst>
          </p:cNvPr>
          <p:cNvSpPr>
            <a:spLocks noGrp="1"/>
          </p:cNvSpPr>
          <p:nvPr>
            <p:ph type="body" sz="quarter" idx="16" hasCustomPrompt="1"/>
          </p:nvPr>
        </p:nvSpPr>
        <p:spPr>
          <a:xfrm>
            <a:off x="1017243" y="4086357"/>
            <a:ext cx="5713758" cy="1827995"/>
          </a:xfrm>
        </p:spPr>
        <p:txBody>
          <a:bodyPr anchor="t"/>
          <a:lstStyle>
            <a:lvl1pPr>
              <a:lnSpc>
                <a:spcPts val="4800"/>
              </a:lnSpc>
              <a:defRPr sz="4500" b="0" cap="all" baseline="0">
                <a:solidFill>
                  <a:schemeClr val="bg1"/>
                </a:solidFill>
              </a:defRPr>
            </a:lvl1pPr>
          </a:lstStyle>
          <a:p>
            <a:pPr lvl="0"/>
            <a:r>
              <a:rPr lang="da-DK" dirty="0"/>
              <a:t>INDSÆT OVERSKRIFT </a:t>
            </a:r>
          </a:p>
          <a:p>
            <a:pPr lvl="0"/>
            <a:r>
              <a:rPr lang="da-DK" dirty="0"/>
              <a:t>for nyt kapitel</a:t>
            </a:r>
          </a:p>
        </p:txBody>
      </p:sp>
      <p:sp>
        <p:nvSpPr>
          <p:cNvPr id="17" name="Pladsholder til tekst 14">
            <a:extLst>
              <a:ext uri="{FF2B5EF4-FFF2-40B4-BE49-F238E27FC236}">
                <a16:creationId xmlns:a16="http://schemas.microsoft.com/office/drawing/2014/main" id="{20552895-DAC0-6C43-94EF-88E103E135BB}"/>
              </a:ext>
            </a:extLst>
          </p:cNvPr>
          <p:cNvSpPr>
            <a:spLocks noGrp="1"/>
          </p:cNvSpPr>
          <p:nvPr>
            <p:ph type="body" sz="quarter" idx="21" hasCustomPrompt="1"/>
          </p:nvPr>
        </p:nvSpPr>
        <p:spPr>
          <a:xfrm>
            <a:off x="1016000" y="6080805"/>
            <a:ext cx="5511800" cy="685800"/>
          </a:xfrm>
        </p:spPr>
        <p:txBody>
          <a:bodyPr/>
          <a:lstStyle>
            <a:lvl1pPr>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underoverskrift</a:t>
            </a:r>
          </a:p>
        </p:txBody>
      </p:sp>
    </p:spTree>
    <p:extLst>
      <p:ext uri="{BB962C8B-B14F-4D97-AF65-F5344CB8AC3E}">
        <p14:creationId xmlns:p14="http://schemas.microsoft.com/office/powerpoint/2010/main" val="213291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1515742"/>
            <a:ext cx="9354612" cy="713195"/>
          </a:xfrm>
          <a:prstGeom prst="rect">
            <a:avLst/>
          </a:prstGeom>
        </p:spPr>
        <p:txBody>
          <a:bodyPr vert="horz" lIns="0" tIns="0" rIns="0" bIns="0" rtlCol="0" anchor="t" anchorCtr="0">
            <a:noAutofit/>
          </a:bodyPr>
          <a:lstStyle/>
          <a:p>
            <a:r>
              <a:rPr lang="en-GB" dirty="0" err="1"/>
              <a:t>Indsæt</a:t>
            </a:r>
            <a:r>
              <a:rPr lang="en-GB" dirty="0"/>
              <a:t> </a:t>
            </a:r>
            <a:r>
              <a:rPr lang="en-GB" dirty="0" err="1"/>
              <a:t>tekst</a:t>
            </a:r>
            <a:endParaRPr lang="en-GB" dirty="0"/>
          </a:p>
        </p:txBody>
      </p:sp>
      <p:sp>
        <p:nvSpPr>
          <p:cNvPr id="3" name="Text Placeholder 2"/>
          <p:cNvSpPr>
            <a:spLocks noGrp="1"/>
          </p:cNvSpPr>
          <p:nvPr>
            <p:ph type="body" idx="1"/>
          </p:nvPr>
        </p:nvSpPr>
        <p:spPr>
          <a:xfrm>
            <a:off x="792000" y="2333262"/>
            <a:ext cx="9363698" cy="4747283"/>
          </a:xfrm>
          <a:prstGeom prst="rect">
            <a:avLst/>
          </a:prstGeom>
        </p:spPr>
        <p:txBody>
          <a:bodyPr vert="horz" lIns="0" tIns="0" rIns="0" bIns="0" rtlCol="0">
            <a:noAutofit/>
          </a:bodyPr>
          <a:lstStyle/>
          <a:p>
            <a:pPr lvl="0"/>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FLD_PresentationTitle"/>
          <p:cNvSpPr>
            <a:spLocks noGrp="1"/>
          </p:cNvSpPr>
          <p:nvPr>
            <p:ph type="ftr" sz="quarter" idx="3"/>
          </p:nvPr>
        </p:nvSpPr>
        <p:spPr>
          <a:xfrm>
            <a:off x="792001" y="7214547"/>
            <a:ext cx="9363698" cy="198417"/>
          </a:xfrm>
          <a:prstGeom prst="rect">
            <a:avLst/>
          </a:prstGeom>
        </p:spPr>
        <p:txBody>
          <a:bodyPr vert="horz" lIns="0" tIns="0" rIns="0" bIns="0" rtlCol="0" anchor="t" anchorCtr="0"/>
          <a:lstStyle>
            <a:lvl1pPr algn="l">
              <a:defRPr sz="600">
                <a:solidFill>
                  <a:schemeClr val="tx1"/>
                </a:solidFill>
              </a:defRPr>
            </a:lvl1pPr>
          </a:lstStyle>
          <a:p>
            <a:r>
              <a:rPr lang="da-DK"/>
              <a:t>Dok. nr. 19/11830-15  Til arbejdsbrug/Restricted</a:t>
            </a:r>
            <a:endParaRPr lang="en-GB" dirty="0"/>
          </a:p>
        </p:txBody>
      </p:sp>
      <p:sp>
        <p:nvSpPr>
          <p:cNvPr id="6" name="Slide Number Placeholder 5"/>
          <p:cNvSpPr>
            <a:spLocks noGrp="1"/>
          </p:cNvSpPr>
          <p:nvPr>
            <p:ph type="sldNum" sz="quarter" idx="4"/>
          </p:nvPr>
        </p:nvSpPr>
        <p:spPr>
          <a:xfrm>
            <a:off x="9434010" y="524489"/>
            <a:ext cx="712602" cy="198417"/>
          </a:xfrm>
          <a:prstGeom prst="rect">
            <a:avLst/>
          </a:prstGeom>
        </p:spPr>
        <p:txBody>
          <a:bodyPr vert="horz" lIns="0" tIns="0" rIns="0" bIns="0" rtlCol="0" anchor="t" anchorCtr="0"/>
          <a:lstStyle>
            <a:lvl1pPr algn="r">
              <a:defRPr sz="600">
                <a:solidFill>
                  <a:schemeClr val="tx1"/>
                </a:solidFill>
              </a:defRPr>
            </a:lvl1pPr>
          </a:lstStyle>
          <a:p>
            <a:fld id="{24C8C45C-947F-4981-8B3F-4F32E973C901}" type="slidenum">
              <a:rPr lang="en-GB" smtClean="0"/>
              <a:pPr/>
              <a:t>‹nr.›</a:t>
            </a:fld>
            <a:endParaRPr lang="en-GB" dirty="0"/>
          </a:p>
        </p:txBody>
      </p:sp>
      <p:cxnSp>
        <p:nvCxnSpPr>
          <p:cNvPr id="41" name="Straight Connector 40"/>
          <p:cNvCxnSpPr>
            <a:cxnSpLocks/>
          </p:cNvCxnSpPr>
          <p:nvPr/>
        </p:nvCxnSpPr>
        <p:spPr>
          <a:xfrm flipH="1">
            <a:off x="7177825" y="438455"/>
            <a:ext cx="2977875"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34" r:id="rId2"/>
    <p:sldLayoutId id="2147483726" r:id="rId3"/>
    <p:sldLayoutId id="2147483692" r:id="rId4"/>
    <p:sldLayoutId id="2147483755" r:id="rId5"/>
    <p:sldLayoutId id="2147483754" r:id="rId6"/>
    <p:sldLayoutId id="2147483752" r:id="rId7"/>
    <p:sldLayoutId id="2147483757" r:id="rId8"/>
    <p:sldLayoutId id="2147483756" r:id="rId9"/>
    <p:sldLayoutId id="2147483735" r:id="rId10"/>
    <p:sldLayoutId id="2147483758" r:id="rId11"/>
    <p:sldLayoutId id="2147483728" r:id="rId12"/>
    <p:sldLayoutId id="2147483727" r:id="rId13"/>
    <p:sldLayoutId id="2147483748" r:id="rId14"/>
    <p:sldLayoutId id="2147483738" r:id="rId15"/>
    <p:sldLayoutId id="2147483750" r:id="rId16"/>
    <p:sldLayoutId id="2147483739" r:id="rId17"/>
    <p:sldLayoutId id="2147483747" r:id="rId18"/>
    <p:sldLayoutId id="2147483740" r:id="rId19"/>
    <p:sldLayoutId id="2147483743" r:id="rId20"/>
    <p:sldLayoutId id="2147483745" r:id="rId21"/>
    <p:sldLayoutId id="2147483737" r:id="rId22"/>
    <p:sldLayoutId id="2147483746" r:id="rId23"/>
    <p:sldLayoutId id="2147483749" r:id="rId24"/>
    <p:sldLayoutId id="2147483744" r:id="rId25"/>
    <p:sldLayoutId id="2147483742" r:id="rId26"/>
    <p:sldLayoutId id="2147483732" r:id="rId27"/>
    <p:sldLayoutId id="2147483751" r:id="rId28"/>
    <p:sldLayoutId id="2147483725" r:id="rId29"/>
  </p:sldLayoutIdLst>
  <p:hf hdr="0" dt="0"/>
  <p:txStyles>
    <p:titleStyle>
      <a:lvl1pPr algn="l" defTabSz="755935" rtl="0" eaLnBrk="1" latinLnBrk="0" hangingPunct="1">
        <a:lnSpc>
          <a:spcPct val="97000"/>
        </a:lnSpc>
        <a:spcBef>
          <a:spcPct val="0"/>
        </a:spcBef>
        <a:buNone/>
        <a:defRPr sz="2300" kern="1200" cap="all" baseline="0">
          <a:solidFill>
            <a:schemeClr val="tx1"/>
          </a:solidFill>
          <a:latin typeface="Calibri Light" panose="020F0302020204030204" pitchFamily="34" charset="0"/>
          <a:ea typeface="+mj-ea"/>
          <a:cs typeface="+mj-cs"/>
        </a:defRPr>
      </a:lvl1pPr>
    </p:titleStyle>
    <p:bodyStyle>
      <a:lvl1pPr marL="0" indent="0" algn="l" defTabSz="755935" rtl="0" eaLnBrk="1" latinLnBrk="0" hangingPunct="1">
        <a:lnSpc>
          <a:spcPct val="96000"/>
        </a:lnSpc>
        <a:spcBef>
          <a:spcPts val="0"/>
        </a:spcBef>
        <a:spcAft>
          <a:spcPts val="600"/>
        </a:spcAft>
        <a:buFont typeface="Arial" panose="020B0604020202020204" pitchFamily="34" charset="0"/>
        <a:buChar char="​"/>
        <a:defRPr sz="950" kern="1200">
          <a:solidFill>
            <a:schemeClr val="tx1"/>
          </a:solidFill>
          <a:latin typeface="+mn-lt"/>
          <a:ea typeface="+mn-ea"/>
          <a:cs typeface="+mn-cs"/>
        </a:defRPr>
      </a:lvl1pPr>
      <a:lvl2pPr marL="0" indent="0" algn="l" defTabSz="755935" rtl="0" eaLnBrk="1" latinLnBrk="0" hangingPunct="1">
        <a:lnSpc>
          <a:spcPct val="98000"/>
        </a:lnSpc>
        <a:spcBef>
          <a:spcPts val="0"/>
        </a:spcBef>
        <a:spcAft>
          <a:spcPts val="600"/>
        </a:spcAft>
        <a:buFont typeface="Arial" panose="020B0604020202020204" pitchFamily="34" charset="0"/>
        <a:buChar char="​"/>
        <a:tabLst>
          <a:tab pos="0" algn="l"/>
        </a:tabLst>
        <a:defRPr sz="1100" kern="1200">
          <a:solidFill>
            <a:schemeClr val="accent2"/>
          </a:solidFill>
          <a:latin typeface="+mn-lt"/>
          <a:ea typeface="+mn-ea"/>
          <a:cs typeface="+mn-cs"/>
        </a:defRPr>
      </a:lvl2pPr>
      <a:lvl3pPr marL="179388" indent="-179388" algn="l" defTabSz="755935" rtl="0" eaLnBrk="1" latinLnBrk="0" hangingPunct="1">
        <a:lnSpc>
          <a:spcPct val="96000"/>
        </a:lnSpc>
        <a:spcBef>
          <a:spcPts val="0"/>
        </a:spcBef>
        <a:spcAft>
          <a:spcPts val="600"/>
        </a:spcAft>
        <a:buFont typeface="Arial" panose="020B0604020202020204" pitchFamily="34" charset="0"/>
        <a:buChar char="•"/>
        <a:defRPr sz="950" kern="1200">
          <a:solidFill>
            <a:schemeClr val="tx1"/>
          </a:solidFill>
          <a:latin typeface="+mn-lt"/>
          <a:ea typeface="+mn-ea"/>
          <a:cs typeface="+mn-cs"/>
        </a:defRPr>
      </a:lvl3pPr>
      <a:lvl4pPr marL="179388" indent="-179388" algn="l" defTabSz="755935" rtl="0" eaLnBrk="1" latinLnBrk="0" hangingPunct="1">
        <a:lnSpc>
          <a:spcPct val="96000"/>
        </a:lnSpc>
        <a:spcBef>
          <a:spcPts val="0"/>
        </a:spcBef>
        <a:spcAft>
          <a:spcPts val="600"/>
        </a:spcAft>
        <a:buFont typeface="+mj-lt"/>
        <a:buAutoNum type="arabicParenR"/>
        <a:defRPr sz="950" kern="1200">
          <a:solidFill>
            <a:schemeClr val="tx1"/>
          </a:solidFill>
          <a:latin typeface="+mn-lt"/>
          <a:ea typeface="+mn-ea"/>
          <a:cs typeface="+mn-cs"/>
        </a:defRPr>
      </a:lvl4pPr>
      <a:lvl5pPr marL="177800" indent="-177800" algn="l" defTabSz="755935" rtl="0" eaLnBrk="1" latinLnBrk="0" hangingPunct="1">
        <a:lnSpc>
          <a:spcPct val="96000"/>
        </a:lnSpc>
        <a:spcBef>
          <a:spcPts val="0"/>
        </a:spcBef>
        <a:spcAft>
          <a:spcPts val="600"/>
        </a:spcAft>
        <a:buFont typeface="+mj-lt"/>
        <a:buAutoNum type="alphaUcPeriod"/>
        <a:tabLst/>
        <a:defRPr sz="950" kern="1200">
          <a:solidFill>
            <a:schemeClr val="tx1"/>
          </a:solidFill>
          <a:latin typeface="+mn-lt"/>
          <a:ea typeface="+mn-ea"/>
          <a:cs typeface="+mn-cs"/>
        </a:defRPr>
      </a:lvl5pPr>
      <a:lvl6pPr marL="0" indent="0" algn="l" defTabSz="755935" rtl="0" eaLnBrk="1" latinLnBrk="0" hangingPunct="1">
        <a:lnSpc>
          <a:spcPct val="96000"/>
        </a:lnSpc>
        <a:spcBef>
          <a:spcPts val="0"/>
        </a:spcBef>
        <a:spcAft>
          <a:spcPts val="600"/>
        </a:spcAft>
        <a:buFont typeface="Arial" panose="020B0604020202020204" pitchFamily="34" charset="0"/>
        <a:buChar char="​"/>
        <a:defRPr sz="950" i="1" kern="1200">
          <a:solidFill>
            <a:schemeClr val="tx1"/>
          </a:solidFill>
          <a:latin typeface="+mn-lt"/>
          <a:ea typeface="+mn-ea"/>
          <a:cs typeface="+mn-cs"/>
        </a:defRPr>
      </a:lvl6pPr>
      <a:lvl7pPr marL="0" indent="0" algn="l" defTabSz="755935" rtl="0" eaLnBrk="1" latinLnBrk="0" hangingPunct="1">
        <a:lnSpc>
          <a:spcPct val="96000"/>
        </a:lnSpc>
        <a:spcBef>
          <a:spcPts val="0"/>
        </a:spcBef>
        <a:spcAft>
          <a:spcPts val="600"/>
        </a:spcAft>
        <a:buFont typeface="Arial" panose="020B0604020202020204" pitchFamily="34" charset="0"/>
        <a:buChar char="​"/>
        <a:defRPr sz="950" kern="1200" baseline="0">
          <a:solidFill>
            <a:schemeClr val="tx1"/>
          </a:solidFill>
          <a:latin typeface="Calibri" panose="020F0502020204030204" pitchFamily="34" charset="0"/>
          <a:ea typeface="+mn-ea"/>
          <a:cs typeface="Calibri" panose="020F0502020204030204" pitchFamily="34" charset="0"/>
        </a:defRPr>
      </a:lvl7pPr>
      <a:lvl8pPr marL="0" indent="0" algn="l" defTabSz="755935" rtl="0" eaLnBrk="1" latinLnBrk="0" hangingPunct="1">
        <a:lnSpc>
          <a:spcPct val="96000"/>
        </a:lnSpc>
        <a:spcBef>
          <a:spcPts val="0"/>
        </a:spcBef>
        <a:spcAft>
          <a:spcPts val="600"/>
        </a:spcAft>
        <a:buFont typeface="Arial" panose="020B0604020202020204" pitchFamily="34" charset="0"/>
        <a:buChar char="​"/>
        <a:defRPr sz="950" kern="1200" cap="none" baseline="0">
          <a:solidFill>
            <a:schemeClr val="tx1"/>
          </a:solidFill>
          <a:latin typeface="Calibri" panose="020F0502020204030204" pitchFamily="34" charset="0"/>
          <a:ea typeface="+mn-ea"/>
          <a:cs typeface="Calibri" panose="020F0502020204030204" pitchFamily="34" charset="0"/>
        </a:defRPr>
      </a:lvl8pPr>
      <a:lvl9pPr marL="0" indent="0" algn="l" defTabSz="755935" rtl="0" eaLnBrk="1" latinLnBrk="0" hangingPunct="1">
        <a:lnSpc>
          <a:spcPct val="96000"/>
        </a:lnSpc>
        <a:spcBef>
          <a:spcPts val="0"/>
        </a:spcBef>
        <a:spcAft>
          <a:spcPts val="600"/>
        </a:spcAft>
        <a:buFont typeface="Arial" panose="020B0604020202020204" pitchFamily="34" charset="0"/>
        <a:buChar char="​"/>
        <a:defRPr sz="950" kern="1200" baseline="0">
          <a:solidFill>
            <a:schemeClr val="tx1"/>
          </a:solidFill>
          <a:latin typeface="Calibri" panose="020F0502020204030204" pitchFamily="34" charset="0"/>
          <a:ea typeface="+mn-ea"/>
          <a:cs typeface="Calibri" panose="020F0502020204030204" pitchFamily="34" charset="0"/>
        </a:defRPr>
      </a:lvl9pPr>
    </p:bodyStyle>
    <p:otherStyle>
      <a:defPPr>
        <a:defRPr lang="en-US"/>
      </a:defPPr>
      <a:lvl1pPr marL="0" algn="l" defTabSz="755935" rtl="0" eaLnBrk="1" latinLnBrk="0" hangingPunct="1">
        <a:defRPr sz="1488" kern="1200">
          <a:solidFill>
            <a:schemeClr val="tx1"/>
          </a:solidFill>
          <a:latin typeface="+mn-lt"/>
          <a:ea typeface="+mn-ea"/>
          <a:cs typeface="+mn-cs"/>
        </a:defRPr>
      </a:lvl1pPr>
      <a:lvl2pPr marL="377968" algn="l" defTabSz="755935" rtl="0" eaLnBrk="1" latinLnBrk="0" hangingPunct="1">
        <a:defRPr sz="1488" kern="1200">
          <a:solidFill>
            <a:schemeClr val="tx1"/>
          </a:solidFill>
          <a:latin typeface="+mn-lt"/>
          <a:ea typeface="+mn-ea"/>
          <a:cs typeface="+mn-cs"/>
        </a:defRPr>
      </a:lvl2pPr>
      <a:lvl3pPr marL="755935" algn="l" defTabSz="755935" rtl="0" eaLnBrk="1" latinLnBrk="0" hangingPunct="1">
        <a:defRPr sz="1488" kern="1200">
          <a:solidFill>
            <a:schemeClr val="tx1"/>
          </a:solidFill>
          <a:latin typeface="+mn-lt"/>
          <a:ea typeface="+mn-ea"/>
          <a:cs typeface="+mn-cs"/>
        </a:defRPr>
      </a:lvl3pPr>
      <a:lvl4pPr marL="1133903" algn="l" defTabSz="755935" rtl="0" eaLnBrk="1" latinLnBrk="0" hangingPunct="1">
        <a:defRPr sz="1488" kern="1200">
          <a:solidFill>
            <a:schemeClr val="tx1"/>
          </a:solidFill>
          <a:latin typeface="+mn-lt"/>
          <a:ea typeface="+mn-ea"/>
          <a:cs typeface="+mn-cs"/>
        </a:defRPr>
      </a:lvl4pPr>
      <a:lvl5pPr marL="1511869" algn="l" defTabSz="755935" rtl="0" eaLnBrk="1" latinLnBrk="0" hangingPunct="1">
        <a:defRPr sz="1488" kern="1200">
          <a:solidFill>
            <a:schemeClr val="tx1"/>
          </a:solidFill>
          <a:latin typeface="+mn-lt"/>
          <a:ea typeface="+mn-ea"/>
          <a:cs typeface="+mn-cs"/>
        </a:defRPr>
      </a:lvl5pPr>
      <a:lvl6pPr marL="1889837" algn="l" defTabSz="755935" rtl="0" eaLnBrk="1" latinLnBrk="0" hangingPunct="1">
        <a:defRPr sz="1488" kern="1200">
          <a:solidFill>
            <a:schemeClr val="tx1"/>
          </a:solidFill>
          <a:latin typeface="+mn-lt"/>
          <a:ea typeface="+mn-ea"/>
          <a:cs typeface="+mn-cs"/>
        </a:defRPr>
      </a:lvl6pPr>
      <a:lvl7pPr marL="2267803" algn="l" defTabSz="755935" rtl="0" eaLnBrk="1" latinLnBrk="0" hangingPunct="1">
        <a:defRPr sz="1488" kern="1200">
          <a:solidFill>
            <a:schemeClr val="tx1"/>
          </a:solidFill>
          <a:latin typeface="+mn-lt"/>
          <a:ea typeface="+mn-ea"/>
          <a:cs typeface="+mn-cs"/>
        </a:defRPr>
      </a:lvl7pPr>
      <a:lvl8pPr marL="2645770" algn="l" defTabSz="755935" rtl="0" eaLnBrk="1" latinLnBrk="0" hangingPunct="1">
        <a:defRPr sz="1488" kern="1200">
          <a:solidFill>
            <a:schemeClr val="tx1"/>
          </a:solidFill>
          <a:latin typeface="+mn-lt"/>
          <a:ea typeface="+mn-ea"/>
          <a:cs typeface="+mn-cs"/>
        </a:defRPr>
      </a:lvl8pPr>
      <a:lvl9pPr marL="3023739" algn="l" defTabSz="755935"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6" userDrawn="1">
          <p15:clr>
            <a:srgbClr val="F26B43"/>
          </p15:clr>
        </p15:guide>
        <p15:guide id="2" pos="6019" userDrawn="1">
          <p15:clr>
            <a:srgbClr val="F26B43"/>
          </p15:clr>
        </p15:guide>
        <p15:guide id="4" orient="horz" pos="4275" userDrawn="1">
          <p15:clr>
            <a:srgbClr val="F26B43"/>
          </p15:clr>
        </p15:guide>
        <p15:guide id="5" orient="horz" pos="1706" userDrawn="1">
          <p15:clr>
            <a:srgbClr val="F26B43"/>
          </p15:clr>
        </p15:guide>
        <p15:guide id="7" orient="horz" pos="831" userDrawn="1">
          <p15:clr>
            <a:srgbClr val="F26B43"/>
          </p15:clr>
        </p15:guide>
        <p15:guide id="8" orient="horz" pos="1206" userDrawn="1">
          <p15:clr>
            <a:srgbClr val="F26B43"/>
          </p15:clr>
        </p15:guide>
        <p15:guide id="9" orient="horz" pos="1256" userDrawn="1">
          <p15:clr>
            <a:srgbClr val="F26B43"/>
          </p15:clr>
        </p15:guide>
        <p15:guide id="10" orient="horz" pos="16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Eloverblik</a:t>
            </a:r>
          </a:p>
        </p:txBody>
      </p:sp>
      <p:sp>
        <p:nvSpPr>
          <p:cNvPr id="3" name="Undertitel 2"/>
          <p:cNvSpPr>
            <a:spLocks noGrp="1"/>
          </p:cNvSpPr>
          <p:nvPr>
            <p:ph type="subTitle" idx="1"/>
          </p:nvPr>
        </p:nvSpPr>
        <p:spPr/>
        <p:txBody>
          <a:bodyPr/>
          <a:lstStyle/>
          <a:p>
            <a:r>
              <a:rPr lang="da-DK" dirty="0"/>
              <a:t>Gruppering af målepunkter for erhvervskunder</a:t>
            </a:r>
            <a:br>
              <a:rPr lang="da-DK" dirty="0"/>
            </a:br>
            <a:endParaRPr lang="da-DK" dirty="0"/>
          </a:p>
        </p:txBody>
      </p:sp>
    </p:spTree>
    <p:extLst>
      <p:ext uri="{BB962C8B-B14F-4D97-AF65-F5344CB8AC3E}">
        <p14:creationId xmlns:p14="http://schemas.microsoft.com/office/powerpoint/2010/main" val="143645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88157" y="480689"/>
            <a:ext cx="9358455" cy="602918"/>
          </a:xfrm>
        </p:spPr>
        <p:txBody>
          <a:bodyPr/>
          <a:lstStyle/>
          <a:p>
            <a:r>
              <a:rPr lang="da-DK" dirty="0"/>
              <a:t>Administrér grupper</a:t>
            </a:r>
          </a:p>
        </p:txBody>
      </p:sp>
      <p:sp>
        <p:nvSpPr>
          <p:cNvPr id="8" name="Pladsholder til indhold 7"/>
          <p:cNvSpPr>
            <a:spLocks noGrp="1"/>
          </p:cNvSpPr>
          <p:nvPr>
            <p:ph idx="15"/>
          </p:nvPr>
        </p:nvSpPr>
        <p:spPr>
          <a:xfrm>
            <a:off x="779070" y="1319554"/>
            <a:ext cx="9367542" cy="737845"/>
          </a:xfrm>
        </p:spPr>
        <p:txBody>
          <a:bodyPr numCol="1"/>
          <a:lstStyle/>
          <a:p>
            <a:pPr algn="just">
              <a:buNone/>
            </a:pPr>
            <a:r>
              <a:rPr lang="da-DK" sz="1400" dirty="0"/>
              <a:t>Klik på ”Administrer grupper” for at slette en gruppe, ændre navn på en gruppe eller markere en gruppe som favorit.</a:t>
            </a:r>
          </a:p>
          <a:p>
            <a:pPr algn="just">
              <a:buNone/>
            </a:pPr>
            <a:endParaRPr lang="da-DK" sz="1400" dirty="0"/>
          </a:p>
          <a:p>
            <a:pPr algn="just">
              <a:buNone/>
            </a:pPr>
            <a:endParaRPr lang="da-DK" sz="1400" dirty="0"/>
          </a:p>
          <a:p>
            <a:pPr algn="just">
              <a:buNone/>
            </a:pPr>
            <a:endParaRPr lang="da-DK" sz="1400" dirty="0"/>
          </a:p>
          <a:p>
            <a:pPr algn="just">
              <a:buNone/>
            </a:pPr>
            <a:endParaRPr lang="da-DK" sz="1400" dirty="0"/>
          </a:p>
          <a:p>
            <a:pPr algn="just">
              <a:buNone/>
            </a:pPr>
            <a:endParaRPr lang="da-DK" sz="1400" dirty="0"/>
          </a:p>
          <a:p>
            <a:pPr algn="just">
              <a:buNone/>
            </a:pPr>
            <a:endParaRPr lang="da-DK" sz="1400" dirty="0"/>
          </a:p>
          <a:p>
            <a:pPr>
              <a:buNone/>
            </a:pPr>
            <a:endParaRPr lang="da-DK" sz="1400" dirty="0"/>
          </a:p>
          <a:p>
            <a:pPr>
              <a:buNone/>
            </a:pPr>
            <a:r>
              <a:rPr lang="da-DK" sz="1400" dirty="0"/>
              <a:t>Klik på stjernen for at markere en gruppe som favorit. Fremadrettet vil denne gruppe blive vist som startside efter </a:t>
            </a:r>
            <a:r>
              <a:rPr lang="da-DK" sz="1400" dirty="0" err="1"/>
              <a:t>login</a:t>
            </a:r>
            <a:r>
              <a:rPr lang="da-DK" sz="1400" dirty="0"/>
              <a:t>.</a:t>
            </a:r>
          </a:p>
          <a:p>
            <a:pPr>
              <a:buNone/>
            </a:pPr>
            <a:r>
              <a:rPr lang="da-DK" sz="1400" dirty="0"/>
              <a:t>Klik på blyanten, hvis du ønsker at ændre navnet på en gruppe.</a:t>
            </a:r>
          </a:p>
          <a:p>
            <a:pPr>
              <a:buNone/>
            </a:pPr>
            <a:r>
              <a:rPr lang="da-DK" sz="1400" dirty="0"/>
              <a:t>Klik på affaldsspanden, hvis du ønsker at slette en gruppe.</a:t>
            </a:r>
          </a:p>
          <a:p>
            <a:pPr algn="just">
              <a:buNone/>
            </a:pPr>
            <a:endParaRPr lang="da-DK" sz="1400" dirty="0"/>
          </a:p>
          <a:p>
            <a:pPr algn="just">
              <a:buNone/>
            </a:pPr>
            <a:endParaRPr lang="da-DK" sz="1400" dirty="0"/>
          </a:p>
          <a:p>
            <a:pPr algn="just">
              <a:buNone/>
            </a:pPr>
            <a:endParaRPr lang="da-DK" sz="1400" dirty="0"/>
          </a:p>
          <a:p>
            <a:pPr algn="just">
              <a:buNone/>
            </a:pPr>
            <a:endParaRPr lang="da-DK" sz="1400" dirty="0"/>
          </a:p>
        </p:txBody>
      </p:sp>
      <p:sp>
        <p:nvSpPr>
          <p:cNvPr id="4" name="Pladsholder til sidefod 3"/>
          <p:cNvSpPr>
            <a:spLocks noGrp="1"/>
          </p:cNvSpPr>
          <p:nvPr>
            <p:ph type="ftr" sz="quarter" idx="11"/>
          </p:nvPr>
        </p:nvSpPr>
        <p:spPr/>
        <p:txBody>
          <a:bodyPr/>
          <a:lstStyle/>
          <a:p>
            <a:r>
              <a:rPr lang="da-DK" dirty="0"/>
              <a:t>Dok. nr. 19/11830-15  Offentlig/Public</a:t>
            </a:r>
          </a:p>
        </p:txBody>
      </p:sp>
      <p:sp>
        <p:nvSpPr>
          <p:cNvPr id="5" name="Pladsholder til diasnummer 4"/>
          <p:cNvSpPr>
            <a:spLocks noGrp="1"/>
          </p:cNvSpPr>
          <p:nvPr>
            <p:ph type="sldNum" sz="quarter" idx="12"/>
          </p:nvPr>
        </p:nvSpPr>
        <p:spPr/>
        <p:txBody>
          <a:bodyPr/>
          <a:lstStyle/>
          <a:p>
            <a:fld id="{24C8C45C-947F-4981-8B3F-4F32E973C901}" type="slidenum">
              <a:rPr lang="da-DK" smtClean="0"/>
              <a:t>10</a:t>
            </a:fld>
            <a:endParaRPr lang="da-DK"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282" y="1624251"/>
            <a:ext cx="6402918" cy="147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82" y="4411132"/>
            <a:ext cx="6536623" cy="261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endParaRPr lang="da-DK"/>
          </a:p>
        </p:txBody>
      </p:sp>
      <p:sp>
        <p:nvSpPr>
          <p:cNvPr id="5" name="Pladsholder til tekst 4"/>
          <p:cNvSpPr>
            <a:spLocks noGrp="1"/>
          </p:cNvSpPr>
          <p:nvPr>
            <p:ph type="body" sz="quarter" idx="14"/>
          </p:nvPr>
        </p:nvSpPr>
        <p:spPr/>
        <p:txBody>
          <a:bodyPr/>
          <a:lstStyle/>
          <a:p>
            <a:r>
              <a:rPr lang="da-DK" dirty="0"/>
              <a:t>Opret en gruppe			side 3-5</a:t>
            </a:r>
          </a:p>
          <a:p>
            <a:r>
              <a:rPr lang="da-DK" dirty="0"/>
              <a:t>Tilføj målepunkter til en gruppe		side 6-7</a:t>
            </a:r>
          </a:p>
          <a:p>
            <a:r>
              <a:rPr lang="da-DK" dirty="0"/>
              <a:t>Find målepunkter, der indgår i en gruppe	side 8-9</a:t>
            </a:r>
          </a:p>
          <a:p>
            <a:r>
              <a:rPr lang="da-DK" dirty="0"/>
              <a:t>Administrér grupper			side 10		</a:t>
            </a:r>
          </a:p>
          <a:p>
            <a:endParaRPr lang="da-DK" dirty="0"/>
          </a:p>
        </p:txBody>
      </p:sp>
      <p:sp>
        <p:nvSpPr>
          <p:cNvPr id="2" name="Pladsholder til sidefod 1"/>
          <p:cNvSpPr>
            <a:spLocks noGrp="1"/>
          </p:cNvSpPr>
          <p:nvPr>
            <p:ph type="ftr" sz="quarter" idx="11"/>
          </p:nvPr>
        </p:nvSpPr>
        <p:spPr/>
        <p:txBody>
          <a:bodyPr/>
          <a:lstStyle/>
          <a:p>
            <a:r>
              <a:rPr lang="da-DK" dirty="0"/>
              <a:t>Dok. nr. 19/11830-15  Offentlig/Public</a:t>
            </a:r>
          </a:p>
        </p:txBody>
      </p:sp>
    </p:spTree>
    <p:extLst>
      <p:ext uri="{BB962C8B-B14F-4D97-AF65-F5344CB8AC3E}">
        <p14:creationId xmlns:p14="http://schemas.microsoft.com/office/powerpoint/2010/main" val="132193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88157" y="480689"/>
            <a:ext cx="9358455" cy="602918"/>
          </a:xfrm>
        </p:spPr>
        <p:txBody>
          <a:bodyPr/>
          <a:lstStyle/>
          <a:p>
            <a:r>
              <a:rPr lang="da-DK" dirty="0"/>
              <a:t>Opret en gruppe</a:t>
            </a:r>
          </a:p>
        </p:txBody>
      </p:sp>
      <p:sp>
        <p:nvSpPr>
          <p:cNvPr id="8" name="Pladsholder til indhold 7"/>
          <p:cNvSpPr>
            <a:spLocks noGrp="1"/>
          </p:cNvSpPr>
          <p:nvPr>
            <p:ph idx="15"/>
          </p:nvPr>
        </p:nvSpPr>
        <p:spPr>
          <a:xfrm>
            <a:off x="779070" y="1319555"/>
            <a:ext cx="9367542" cy="1172792"/>
          </a:xfrm>
        </p:spPr>
        <p:txBody>
          <a:bodyPr numCol="1"/>
          <a:lstStyle/>
          <a:p>
            <a:pPr algn="just">
              <a:buNone/>
            </a:pPr>
            <a:r>
              <a:rPr lang="da-DK" sz="1400" dirty="0"/>
              <a:t>Erhvervskunder har mulighed for at registrere deres målepunkter i grupper for at skabe et bedre overblik over deres målepunkter i </a:t>
            </a:r>
            <a:r>
              <a:rPr lang="da-DK" sz="1400" dirty="0" err="1"/>
              <a:t>Eloverblik</a:t>
            </a:r>
            <a:r>
              <a:rPr lang="da-DK" sz="1400" dirty="0"/>
              <a:t>.</a:t>
            </a:r>
          </a:p>
          <a:p>
            <a:pPr algn="just">
              <a:buNone/>
            </a:pPr>
            <a:endParaRPr lang="da-DK" sz="1400" dirty="0"/>
          </a:p>
          <a:p>
            <a:pPr algn="just">
              <a:buNone/>
            </a:pPr>
            <a:r>
              <a:rPr lang="da-DK" sz="1400" dirty="0"/>
              <a:t>Klik på ”Administrér grupper”.</a:t>
            </a:r>
          </a:p>
          <a:p>
            <a:pPr algn="just">
              <a:buNone/>
            </a:pPr>
            <a:endParaRPr lang="da-DK" sz="1400" dirty="0"/>
          </a:p>
          <a:p>
            <a:pPr algn="just">
              <a:buNone/>
            </a:pPr>
            <a:endParaRPr lang="da-DK" sz="1400" dirty="0"/>
          </a:p>
          <a:p>
            <a:pPr algn="just">
              <a:buNone/>
            </a:pPr>
            <a:endParaRPr lang="da-DK" sz="1400" dirty="0"/>
          </a:p>
          <a:p>
            <a:pPr algn="just">
              <a:buNone/>
            </a:pPr>
            <a:endParaRPr lang="da-DK" sz="1400" dirty="0"/>
          </a:p>
          <a:p>
            <a:pPr algn="just">
              <a:buNone/>
            </a:pPr>
            <a:endParaRPr lang="da-DK" sz="1400" dirty="0"/>
          </a:p>
        </p:txBody>
      </p:sp>
      <p:sp>
        <p:nvSpPr>
          <p:cNvPr id="4" name="Pladsholder til sidefod 3"/>
          <p:cNvSpPr>
            <a:spLocks noGrp="1"/>
          </p:cNvSpPr>
          <p:nvPr>
            <p:ph type="ftr" sz="quarter" idx="11"/>
          </p:nvPr>
        </p:nvSpPr>
        <p:spPr/>
        <p:txBody>
          <a:bodyPr/>
          <a:lstStyle/>
          <a:p>
            <a:r>
              <a:rPr lang="da-DK" dirty="0"/>
              <a:t>Dok. nr. 19/11830-15  Offentlig/Public</a:t>
            </a:r>
          </a:p>
        </p:txBody>
      </p:sp>
      <p:sp>
        <p:nvSpPr>
          <p:cNvPr id="5" name="Pladsholder til diasnummer 4"/>
          <p:cNvSpPr>
            <a:spLocks noGrp="1"/>
          </p:cNvSpPr>
          <p:nvPr>
            <p:ph type="sldNum" sz="quarter" idx="12"/>
          </p:nvPr>
        </p:nvSpPr>
        <p:spPr/>
        <p:txBody>
          <a:bodyPr/>
          <a:lstStyle/>
          <a:p>
            <a:fld id="{24C8C45C-947F-4981-8B3F-4F32E973C901}" type="slidenum">
              <a:rPr lang="da-DK" smtClean="0"/>
              <a:t>3</a:t>
            </a:fld>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44" y="2334880"/>
            <a:ext cx="5569820" cy="196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ladsholder til indhold 7"/>
          <p:cNvSpPr txBox="1">
            <a:spLocks/>
          </p:cNvSpPr>
          <p:nvPr/>
        </p:nvSpPr>
        <p:spPr>
          <a:xfrm>
            <a:off x="768744" y="4393180"/>
            <a:ext cx="9367542" cy="373029"/>
          </a:xfrm>
          <a:prstGeom prst="rect">
            <a:avLst/>
          </a:prstGeom>
        </p:spPr>
        <p:txBody>
          <a:bodyPr vert="horz" lIns="0" tIns="0" rIns="0" bIns="0" numCol="1" spcCol="216000" rtlCol="0">
            <a:noAutofit/>
          </a:bodyPr>
          <a:lstStyle>
            <a:lvl1pPr marL="0" indent="0" algn="l" defTabSz="755935" rtl="0" eaLnBrk="1" latinLnBrk="0" hangingPunct="1">
              <a:lnSpc>
                <a:spcPct val="96000"/>
              </a:lnSpc>
              <a:spcBef>
                <a:spcPts val="0"/>
              </a:spcBef>
              <a:spcAft>
                <a:spcPts val="600"/>
              </a:spcAft>
              <a:buFont typeface="Arial" panose="020B0604020202020204" pitchFamily="34" charset="0"/>
              <a:buChar char="​"/>
              <a:defRPr sz="950" kern="1200">
                <a:solidFill>
                  <a:schemeClr val="tx1"/>
                </a:solidFill>
                <a:latin typeface="+mn-lt"/>
                <a:ea typeface="+mn-ea"/>
                <a:cs typeface="+mn-cs"/>
              </a:defRPr>
            </a:lvl1pPr>
            <a:lvl2pPr marL="0" indent="0" algn="l" defTabSz="755935" rtl="0" eaLnBrk="1" latinLnBrk="0" hangingPunct="1">
              <a:lnSpc>
                <a:spcPct val="98000"/>
              </a:lnSpc>
              <a:spcBef>
                <a:spcPts val="0"/>
              </a:spcBef>
              <a:spcAft>
                <a:spcPts val="600"/>
              </a:spcAft>
              <a:buFont typeface="Arial" panose="020B0604020202020204" pitchFamily="34" charset="0"/>
              <a:buChar char="​"/>
              <a:tabLst>
                <a:tab pos="0" algn="l"/>
              </a:tabLst>
              <a:defRPr sz="950" kern="1200">
                <a:solidFill>
                  <a:schemeClr val="tx1"/>
                </a:solidFill>
                <a:latin typeface="+mn-lt"/>
                <a:ea typeface="+mn-ea"/>
                <a:cs typeface="+mn-cs"/>
              </a:defRPr>
            </a:lvl2pPr>
            <a:lvl3pPr marL="179388" indent="-179388" algn="l" defTabSz="755935" rtl="0" eaLnBrk="1" latinLnBrk="0" hangingPunct="1">
              <a:lnSpc>
                <a:spcPct val="96000"/>
              </a:lnSpc>
              <a:spcBef>
                <a:spcPts val="0"/>
              </a:spcBef>
              <a:spcAft>
                <a:spcPts val="600"/>
              </a:spcAft>
              <a:buFont typeface="Arial" panose="020B0604020202020204" pitchFamily="34" charset="0"/>
              <a:buChar char="•"/>
              <a:defRPr sz="950" kern="1200">
                <a:solidFill>
                  <a:schemeClr val="tx1"/>
                </a:solidFill>
                <a:latin typeface="+mn-lt"/>
                <a:ea typeface="+mn-ea"/>
                <a:cs typeface="+mn-cs"/>
              </a:defRPr>
            </a:lvl3pPr>
            <a:lvl4pPr marL="179388" indent="-179388" algn="l" defTabSz="755935" rtl="0" eaLnBrk="1" latinLnBrk="0" hangingPunct="1">
              <a:lnSpc>
                <a:spcPct val="96000"/>
              </a:lnSpc>
              <a:spcBef>
                <a:spcPts val="0"/>
              </a:spcBef>
              <a:spcAft>
                <a:spcPts val="600"/>
              </a:spcAft>
              <a:buFont typeface="+mj-lt"/>
              <a:buAutoNum type="arabicParenR"/>
              <a:defRPr sz="950" kern="1200">
                <a:solidFill>
                  <a:schemeClr val="tx1"/>
                </a:solidFill>
                <a:latin typeface="+mn-lt"/>
                <a:ea typeface="+mn-ea"/>
                <a:cs typeface="+mn-cs"/>
              </a:defRPr>
            </a:lvl4pPr>
            <a:lvl5pPr marL="177800" indent="-177800" algn="l" defTabSz="755935" rtl="0" eaLnBrk="1" latinLnBrk="0" hangingPunct="1">
              <a:lnSpc>
                <a:spcPct val="96000"/>
              </a:lnSpc>
              <a:spcBef>
                <a:spcPts val="0"/>
              </a:spcBef>
              <a:spcAft>
                <a:spcPts val="600"/>
              </a:spcAft>
              <a:buFont typeface="+mj-lt"/>
              <a:buAutoNum type="alphaUcPeriod"/>
              <a:tabLst/>
              <a:defRPr sz="950" kern="1200">
                <a:solidFill>
                  <a:schemeClr val="tx1"/>
                </a:solidFill>
                <a:latin typeface="+mn-lt"/>
                <a:ea typeface="+mn-ea"/>
                <a:cs typeface="+mn-cs"/>
              </a:defRPr>
            </a:lvl5pPr>
            <a:lvl6pPr marL="0" indent="0" algn="l" defTabSz="755935" rtl="0" eaLnBrk="1" latinLnBrk="0" hangingPunct="1">
              <a:lnSpc>
                <a:spcPct val="96000"/>
              </a:lnSpc>
              <a:spcBef>
                <a:spcPts val="0"/>
              </a:spcBef>
              <a:spcAft>
                <a:spcPts val="600"/>
              </a:spcAft>
              <a:buFont typeface="Arial" panose="020B0604020202020204" pitchFamily="34" charset="0"/>
              <a:buChar char="​"/>
              <a:defRPr sz="950" i="1" kern="1200">
                <a:solidFill>
                  <a:schemeClr val="tx1"/>
                </a:solidFill>
                <a:latin typeface="+mn-lt"/>
                <a:ea typeface="+mn-ea"/>
                <a:cs typeface="+mn-cs"/>
              </a:defRPr>
            </a:lvl6pPr>
            <a:lvl7pPr marL="0" indent="0" algn="l" defTabSz="755935" rtl="0" eaLnBrk="1" latinLnBrk="0" hangingPunct="1">
              <a:lnSpc>
                <a:spcPct val="96000"/>
              </a:lnSpc>
              <a:spcBef>
                <a:spcPts val="0"/>
              </a:spcBef>
              <a:spcAft>
                <a:spcPts val="600"/>
              </a:spcAft>
              <a:buFont typeface="Arial" panose="020B0604020202020204" pitchFamily="34" charset="0"/>
              <a:buChar char="​"/>
              <a:defRPr sz="950" kern="1200" baseline="0">
                <a:solidFill>
                  <a:schemeClr val="tx1"/>
                </a:solidFill>
                <a:latin typeface="Calibri" panose="020F0502020204030204" pitchFamily="34" charset="0"/>
                <a:ea typeface="+mn-ea"/>
                <a:cs typeface="Calibri" panose="020F0502020204030204" pitchFamily="34" charset="0"/>
              </a:defRPr>
            </a:lvl7pPr>
            <a:lvl8pPr marL="0" indent="0" algn="l" defTabSz="755935" rtl="0" eaLnBrk="1" latinLnBrk="0" hangingPunct="1">
              <a:lnSpc>
                <a:spcPct val="96000"/>
              </a:lnSpc>
              <a:spcBef>
                <a:spcPts val="0"/>
              </a:spcBef>
              <a:spcAft>
                <a:spcPts val="600"/>
              </a:spcAft>
              <a:buFont typeface="Arial" panose="020B0604020202020204" pitchFamily="34" charset="0"/>
              <a:buChar char="​"/>
              <a:defRPr sz="950" kern="1200" cap="none" baseline="0">
                <a:solidFill>
                  <a:schemeClr val="tx1"/>
                </a:solidFill>
                <a:latin typeface="Calibri" panose="020F0502020204030204" pitchFamily="34" charset="0"/>
                <a:ea typeface="+mn-ea"/>
                <a:cs typeface="Calibri" panose="020F0502020204030204" pitchFamily="34" charset="0"/>
              </a:defRPr>
            </a:lvl8pPr>
            <a:lvl9pPr marL="0" indent="0" algn="l" defTabSz="755935" rtl="0" eaLnBrk="1" latinLnBrk="0" hangingPunct="1">
              <a:lnSpc>
                <a:spcPct val="96000"/>
              </a:lnSpc>
              <a:spcBef>
                <a:spcPts val="0"/>
              </a:spcBef>
              <a:spcAft>
                <a:spcPts val="600"/>
              </a:spcAft>
              <a:buFont typeface="Arial" panose="020B0604020202020204" pitchFamily="34" charset="0"/>
              <a:buChar char="​"/>
              <a:defRPr sz="950" kern="1200" baseline="0">
                <a:solidFill>
                  <a:schemeClr val="tx1"/>
                </a:solidFill>
                <a:latin typeface="Calibri" panose="020F0502020204030204" pitchFamily="34" charset="0"/>
                <a:ea typeface="+mn-ea"/>
                <a:cs typeface="Calibri" panose="020F0502020204030204" pitchFamily="34" charset="0"/>
              </a:defRPr>
            </a:lvl9pPr>
          </a:lstStyle>
          <a:p>
            <a:pPr algn="just">
              <a:buFont typeface="Arial" panose="020B0604020202020204" pitchFamily="34" charset="0"/>
              <a:buNone/>
            </a:pPr>
            <a:r>
              <a:rPr lang="da-DK" sz="1400" dirty="0"/>
              <a:t>Klik på ”Opret gruppe”.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44" y="4701473"/>
            <a:ext cx="5996100" cy="218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48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88157" y="480689"/>
            <a:ext cx="9358455" cy="602918"/>
          </a:xfrm>
        </p:spPr>
        <p:txBody>
          <a:bodyPr/>
          <a:lstStyle/>
          <a:p>
            <a:r>
              <a:rPr lang="da-DK" dirty="0"/>
              <a:t>Opret en gruppe - fortsat</a:t>
            </a:r>
          </a:p>
        </p:txBody>
      </p:sp>
      <p:sp>
        <p:nvSpPr>
          <p:cNvPr id="8" name="Pladsholder til indhold 7"/>
          <p:cNvSpPr>
            <a:spLocks noGrp="1"/>
          </p:cNvSpPr>
          <p:nvPr>
            <p:ph idx="15"/>
          </p:nvPr>
        </p:nvSpPr>
        <p:spPr>
          <a:xfrm>
            <a:off x="779070" y="1319555"/>
            <a:ext cx="9367542" cy="760098"/>
          </a:xfrm>
        </p:spPr>
        <p:txBody>
          <a:bodyPr numCol="1"/>
          <a:lstStyle/>
          <a:p>
            <a:pPr algn="just">
              <a:buNone/>
            </a:pPr>
            <a:r>
              <a:rPr lang="da-DK" sz="1400" dirty="0"/>
              <a:t>Angiv det ønskede navn på gruppen af målepunkter.</a:t>
            </a:r>
          </a:p>
          <a:p>
            <a:pPr algn="just">
              <a:buNone/>
            </a:pPr>
            <a:r>
              <a:rPr lang="da-DK" sz="1400" dirty="0"/>
              <a:t>Klik på ”Opret gruppe”.</a:t>
            </a:r>
          </a:p>
          <a:p>
            <a:pPr algn="just">
              <a:buNone/>
            </a:pPr>
            <a:r>
              <a:rPr lang="da-DK" sz="1400" dirty="0"/>
              <a:t>Gruppen fremgår nu af oversigten over grupper.</a:t>
            </a:r>
          </a:p>
          <a:p>
            <a:pPr algn="just">
              <a:buNone/>
            </a:pPr>
            <a:endParaRPr lang="da-DK" sz="1400" dirty="0"/>
          </a:p>
          <a:p>
            <a:pPr algn="just">
              <a:buNone/>
            </a:pPr>
            <a:endParaRPr lang="da-DK" sz="1400" dirty="0"/>
          </a:p>
          <a:p>
            <a:pPr algn="just">
              <a:buNone/>
            </a:pPr>
            <a:endParaRPr lang="da-DK" sz="1400" dirty="0"/>
          </a:p>
          <a:p>
            <a:pPr algn="just">
              <a:buNone/>
            </a:pPr>
            <a:endParaRPr lang="da-DK" sz="1400" dirty="0"/>
          </a:p>
          <a:p>
            <a:pPr algn="just">
              <a:buNone/>
            </a:pPr>
            <a:endParaRPr lang="da-DK" sz="1400" dirty="0"/>
          </a:p>
          <a:p>
            <a:pPr algn="just">
              <a:buNone/>
            </a:pPr>
            <a:endParaRPr lang="da-DK" sz="1400" dirty="0"/>
          </a:p>
        </p:txBody>
      </p:sp>
      <p:sp>
        <p:nvSpPr>
          <p:cNvPr id="4" name="Pladsholder til sidefod 3"/>
          <p:cNvSpPr>
            <a:spLocks noGrp="1"/>
          </p:cNvSpPr>
          <p:nvPr>
            <p:ph type="ftr" sz="quarter" idx="11"/>
          </p:nvPr>
        </p:nvSpPr>
        <p:spPr/>
        <p:txBody>
          <a:bodyPr/>
          <a:lstStyle/>
          <a:p>
            <a:r>
              <a:rPr lang="da-DK" dirty="0"/>
              <a:t>Dok. nr. 19/11830-15  Offentlig/Public</a:t>
            </a:r>
          </a:p>
        </p:txBody>
      </p:sp>
      <p:sp>
        <p:nvSpPr>
          <p:cNvPr id="5" name="Pladsholder til diasnummer 4"/>
          <p:cNvSpPr>
            <a:spLocks noGrp="1"/>
          </p:cNvSpPr>
          <p:nvPr>
            <p:ph type="sldNum" sz="quarter" idx="12"/>
          </p:nvPr>
        </p:nvSpPr>
        <p:spPr/>
        <p:txBody>
          <a:bodyPr/>
          <a:lstStyle/>
          <a:p>
            <a:fld id="{24C8C45C-947F-4981-8B3F-4F32E973C901}" type="slidenum">
              <a:rPr lang="da-DK" smtClean="0"/>
              <a:t>4</a:t>
            </a:fld>
            <a:endParaRPr lang="da-DK" dirty="0"/>
          </a:p>
        </p:txBody>
      </p:sp>
      <p:sp>
        <p:nvSpPr>
          <p:cNvPr id="7" name="Pladsholder til indhold 7"/>
          <p:cNvSpPr txBox="1">
            <a:spLocks/>
          </p:cNvSpPr>
          <p:nvPr/>
        </p:nvSpPr>
        <p:spPr>
          <a:xfrm>
            <a:off x="672287" y="5170015"/>
            <a:ext cx="9367542" cy="1845780"/>
          </a:xfrm>
          <a:prstGeom prst="rect">
            <a:avLst/>
          </a:prstGeom>
        </p:spPr>
        <p:txBody>
          <a:bodyPr vert="horz" lIns="0" tIns="0" rIns="0" bIns="0" numCol="1" spcCol="216000" rtlCol="0">
            <a:noAutofit/>
          </a:bodyPr>
          <a:lstStyle>
            <a:lvl1pPr marL="0" indent="0" algn="l" defTabSz="755935" rtl="0" eaLnBrk="1" latinLnBrk="0" hangingPunct="1">
              <a:lnSpc>
                <a:spcPct val="96000"/>
              </a:lnSpc>
              <a:spcBef>
                <a:spcPts val="0"/>
              </a:spcBef>
              <a:spcAft>
                <a:spcPts val="600"/>
              </a:spcAft>
              <a:buFont typeface="Arial" panose="020B0604020202020204" pitchFamily="34" charset="0"/>
              <a:buChar char="​"/>
              <a:defRPr sz="950" kern="1200">
                <a:solidFill>
                  <a:schemeClr val="tx1"/>
                </a:solidFill>
                <a:latin typeface="+mn-lt"/>
                <a:ea typeface="+mn-ea"/>
                <a:cs typeface="+mn-cs"/>
              </a:defRPr>
            </a:lvl1pPr>
            <a:lvl2pPr marL="0" indent="0" algn="l" defTabSz="755935" rtl="0" eaLnBrk="1" latinLnBrk="0" hangingPunct="1">
              <a:lnSpc>
                <a:spcPct val="98000"/>
              </a:lnSpc>
              <a:spcBef>
                <a:spcPts val="0"/>
              </a:spcBef>
              <a:spcAft>
                <a:spcPts val="600"/>
              </a:spcAft>
              <a:buFont typeface="Arial" panose="020B0604020202020204" pitchFamily="34" charset="0"/>
              <a:buChar char="​"/>
              <a:tabLst>
                <a:tab pos="0" algn="l"/>
              </a:tabLst>
              <a:defRPr sz="950" kern="1200">
                <a:solidFill>
                  <a:schemeClr val="tx1"/>
                </a:solidFill>
                <a:latin typeface="+mn-lt"/>
                <a:ea typeface="+mn-ea"/>
                <a:cs typeface="+mn-cs"/>
              </a:defRPr>
            </a:lvl2pPr>
            <a:lvl3pPr marL="179388" indent="-179388" algn="l" defTabSz="755935" rtl="0" eaLnBrk="1" latinLnBrk="0" hangingPunct="1">
              <a:lnSpc>
                <a:spcPct val="96000"/>
              </a:lnSpc>
              <a:spcBef>
                <a:spcPts val="0"/>
              </a:spcBef>
              <a:spcAft>
                <a:spcPts val="600"/>
              </a:spcAft>
              <a:buFont typeface="Arial" panose="020B0604020202020204" pitchFamily="34" charset="0"/>
              <a:buChar char="•"/>
              <a:defRPr sz="950" kern="1200">
                <a:solidFill>
                  <a:schemeClr val="tx1"/>
                </a:solidFill>
                <a:latin typeface="+mn-lt"/>
                <a:ea typeface="+mn-ea"/>
                <a:cs typeface="+mn-cs"/>
              </a:defRPr>
            </a:lvl3pPr>
            <a:lvl4pPr marL="179388" indent="-179388" algn="l" defTabSz="755935" rtl="0" eaLnBrk="1" latinLnBrk="0" hangingPunct="1">
              <a:lnSpc>
                <a:spcPct val="96000"/>
              </a:lnSpc>
              <a:spcBef>
                <a:spcPts val="0"/>
              </a:spcBef>
              <a:spcAft>
                <a:spcPts val="600"/>
              </a:spcAft>
              <a:buFont typeface="+mj-lt"/>
              <a:buAutoNum type="arabicParenR"/>
              <a:defRPr sz="950" kern="1200">
                <a:solidFill>
                  <a:schemeClr val="tx1"/>
                </a:solidFill>
                <a:latin typeface="+mn-lt"/>
                <a:ea typeface="+mn-ea"/>
                <a:cs typeface="+mn-cs"/>
              </a:defRPr>
            </a:lvl4pPr>
            <a:lvl5pPr marL="177800" indent="-177800" algn="l" defTabSz="755935" rtl="0" eaLnBrk="1" latinLnBrk="0" hangingPunct="1">
              <a:lnSpc>
                <a:spcPct val="96000"/>
              </a:lnSpc>
              <a:spcBef>
                <a:spcPts val="0"/>
              </a:spcBef>
              <a:spcAft>
                <a:spcPts val="600"/>
              </a:spcAft>
              <a:buFont typeface="+mj-lt"/>
              <a:buAutoNum type="alphaUcPeriod"/>
              <a:tabLst/>
              <a:defRPr sz="950" kern="1200">
                <a:solidFill>
                  <a:schemeClr val="tx1"/>
                </a:solidFill>
                <a:latin typeface="+mn-lt"/>
                <a:ea typeface="+mn-ea"/>
                <a:cs typeface="+mn-cs"/>
              </a:defRPr>
            </a:lvl5pPr>
            <a:lvl6pPr marL="0" indent="0" algn="l" defTabSz="755935" rtl="0" eaLnBrk="1" latinLnBrk="0" hangingPunct="1">
              <a:lnSpc>
                <a:spcPct val="96000"/>
              </a:lnSpc>
              <a:spcBef>
                <a:spcPts val="0"/>
              </a:spcBef>
              <a:spcAft>
                <a:spcPts val="600"/>
              </a:spcAft>
              <a:buFont typeface="Arial" panose="020B0604020202020204" pitchFamily="34" charset="0"/>
              <a:buChar char="​"/>
              <a:defRPr sz="950" i="1" kern="1200">
                <a:solidFill>
                  <a:schemeClr val="tx1"/>
                </a:solidFill>
                <a:latin typeface="+mn-lt"/>
                <a:ea typeface="+mn-ea"/>
                <a:cs typeface="+mn-cs"/>
              </a:defRPr>
            </a:lvl6pPr>
            <a:lvl7pPr marL="0" indent="0" algn="l" defTabSz="755935" rtl="0" eaLnBrk="1" latinLnBrk="0" hangingPunct="1">
              <a:lnSpc>
                <a:spcPct val="96000"/>
              </a:lnSpc>
              <a:spcBef>
                <a:spcPts val="0"/>
              </a:spcBef>
              <a:spcAft>
                <a:spcPts val="600"/>
              </a:spcAft>
              <a:buFont typeface="Arial" panose="020B0604020202020204" pitchFamily="34" charset="0"/>
              <a:buChar char="​"/>
              <a:defRPr sz="950" kern="1200" baseline="0">
                <a:solidFill>
                  <a:schemeClr val="tx1"/>
                </a:solidFill>
                <a:latin typeface="Calibri" panose="020F0502020204030204" pitchFamily="34" charset="0"/>
                <a:ea typeface="+mn-ea"/>
                <a:cs typeface="Calibri" panose="020F0502020204030204" pitchFamily="34" charset="0"/>
              </a:defRPr>
            </a:lvl7pPr>
            <a:lvl8pPr marL="0" indent="0" algn="l" defTabSz="755935" rtl="0" eaLnBrk="1" latinLnBrk="0" hangingPunct="1">
              <a:lnSpc>
                <a:spcPct val="96000"/>
              </a:lnSpc>
              <a:spcBef>
                <a:spcPts val="0"/>
              </a:spcBef>
              <a:spcAft>
                <a:spcPts val="600"/>
              </a:spcAft>
              <a:buFont typeface="Arial" panose="020B0604020202020204" pitchFamily="34" charset="0"/>
              <a:buChar char="​"/>
              <a:defRPr sz="950" kern="1200" cap="none" baseline="0">
                <a:solidFill>
                  <a:schemeClr val="tx1"/>
                </a:solidFill>
                <a:latin typeface="Calibri" panose="020F0502020204030204" pitchFamily="34" charset="0"/>
                <a:ea typeface="+mn-ea"/>
                <a:cs typeface="Calibri" panose="020F0502020204030204" pitchFamily="34" charset="0"/>
              </a:defRPr>
            </a:lvl8pPr>
            <a:lvl9pPr marL="0" indent="0" algn="l" defTabSz="755935" rtl="0" eaLnBrk="1" latinLnBrk="0" hangingPunct="1">
              <a:lnSpc>
                <a:spcPct val="96000"/>
              </a:lnSpc>
              <a:spcBef>
                <a:spcPts val="0"/>
              </a:spcBef>
              <a:spcAft>
                <a:spcPts val="600"/>
              </a:spcAft>
              <a:buFont typeface="Arial" panose="020B0604020202020204" pitchFamily="34" charset="0"/>
              <a:buChar char="​"/>
              <a:defRPr sz="950" kern="1200" baseline="0">
                <a:solidFill>
                  <a:schemeClr val="tx1"/>
                </a:solidFill>
                <a:latin typeface="Calibri" panose="020F0502020204030204" pitchFamily="34" charset="0"/>
                <a:ea typeface="+mn-ea"/>
                <a:cs typeface="Calibri" panose="020F0502020204030204" pitchFamily="34" charset="0"/>
              </a:defRPr>
            </a:lvl9pPr>
          </a:lstStyle>
          <a:p>
            <a:pPr algn="just">
              <a:buFont typeface="Arial" panose="020B0604020202020204" pitchFamily="34" charset="0"/>
              <a:buNone/>
            </a:pPr>
            <a:r>
              <a:rPr lang="da-DK" sz="1400" dirty="0"/>
              <a:t>Der er 3 symboler til højre for gruppenavnet.</a:t>
            </a:r>
          </a:p>
          <a:p>
            <a:pPr>
              <a:buNone/>
            </a:pPr>
            <a:r>
              <a:rPr lang="da-DK" sz="1400" dirty="0"/>
              <a:t>Klik på stjernen for at markere en gruppe som favorit. Fremadrettet vil denne gruppe blive vist som startside efter </a:t>
            </a:r>
            <a:r>
              <a:rPr lang="da-DK" sz="1400" dirty="0" err="1"/>
              <a:t>login</a:t>
            </a:r>
            <a:r>
              <a:rPr lang="da-DK" sz="1400" dirty="0"/>
              <a:t>.</a:t>
            </a:r>
          </a:p>
          <a:p>
            <a:pPr>
              <a:buNone/>
            </a:pPr>
            <a:r>
              <a:rPr lang="da-DK" sz="1400" dirty="0"/>
              <a:t>Klik på blyanten, hvis du ønsker at ændre navnet på en gruppe.</a:t>
            </a:r>
          </a:p>
          <a:p>
            <a:pPr>
              <a:buNone/>
            </a:pPr>
            <a:r>
              <a:rPr lang="da-DK" sz="1400" dirty="0"/>
              <a:t>Klik på affaldsspanden, hvis du ønsker at slette en gruppe.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20" y="2223302"/>
            <a:ext cx="24003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866" y="2232249"/>
            <a:ext cx="6036653"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82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88157" y="480689"/>
            <a:ext cx="9358455" cy="602918"/>
          </a:xfrm>
        </p:spPr>
        <p:txBody>
          <a:bodyPr/>
          <a:lstStyle/>
          <a:p>
            <a:r>
              <a:rPr lang="da-DK" dirty="0"/>
              <a:t>Opret en gruppe - fortsat</a:t>
            </a:r>
          </a:p>
        </p:txBody>
      </p:sp>
      <p:sp>
        <p:nvSpPr>
          <p:cNvPr id="8" name="Pladsholder til indhold 7"/>
          <p:cNvSpPr>
            <a:spLocks noGrp="1"/>
          </p:cNvSpPr>
          <p:nvPr>
            <p:ph idx="15"/>
          </p:nvPr>
        </p:nvSpPr>
        <p:spPr>
          <a:xfrm>
            <a:off x="779070" y="1319555"/>
            <a:ext cx="9367542" cy="760098"/>
          </a:xfrm>
        </p:spPr>
        <p:txBody>
          <a:bodyPr numCol="1"/>
          <a:lstStyle/>
          <a:p>
            <a:pPr algn="just">
              <a:buNone/>
            </a:pPr>
            <a:r>
              <a:rPr lang="da-DK" sz="1400" dirty="0"/>
              <a:t>Angiv det ønskede navn på gruppen af målepunkter.</a:t>
            </a:r>
          </a:p>
          <a:p>
            <a:pPr algn="just">
              <a:buNone/>
            </a:pPr>
            <a:r>
              <a:rPr lang="da-DK" sz="1400" dirty="0"/>
              <a:t>Klik på ”</a:t>
            </a:r>
            <a:r>
              <a:rPr lang="da-DK" sz="1400" dirty="0" err="1"/>
              <a:t>Eloverblik</a:t>
            </a:r>
            <a:r>
              <a:rPr lang="da-DK" sz="1400" dirty="0"/>
              <a:t>” øverst til venstre for at komme til siden ”Overblik over dine</a:t>
            </a:r>
          </a:p>
          <a:p>
            <a:pPr algn="just">
              <a:buNone/>
            </a:pPr>
            <a:r>
              <a:rPr lang="da-DK" sz="1400" dirty="0"/>
              <a:t>målepunkter”.</a:t>
            </a:r>
          </a:p>
          <a:p>
            <a:pPr algn="just">
              <a:buNone/>
            </a:pPr>
            <a:endParaRPr lang="da-DK" sz="1400" dirty="0"/>
          </a:p>
          <a:p>
            <a:pPr algn="just">
              <a:buNone/>
            </a:pPr>
            <a:endParaRPr lang="da-DK" sz="1400" dirty="0"/>
          </a:p>
          <a:p>
            <a:pPr algn="just">
              <a:buNone/>
            </a:pPr>
            <a:endParaRPr lang="da-DK" sz="1400" dirty="0"/>
          </a:p>
          <a:p>
            <a:pPr algn="just">
              <a:buNone/>
            </a:pPr>
            <a:endParaRPr lang="da-DK" sz="1400" dirty="0"/>
          </a:p>
          <a:p>
            <a:pPr algn="just">
              <a:buNone/>
            </a:pPr>
            <a:endParaRPr lang="da-DK" sz="1400" dirty="0"/>
          </a:p>
        </p:txBody>
      </p:sp>
      <p:sp>
        <p:nvSpPr>
          <p:cNvPr id="4" name="Pladsholder til sidefod 3"/>
          <p:cNvSpPr>
            <a:spLocks noGrp="1"/>
          </p:cNvSpPr>
          <p:nvPr>
            <p:ph type="ftr" sz="quarter" idx="11"/>
          </p:nvPr>
        </p:nvSpPr>
        <p:spPr/>
        <p:txBody>
          <a:bodyPr/>
          <a:lstStyle/>
          <a:p>
            <a:r>
              <a:rPr lang="da-DK" dirty="0"/>
              <a:t>Dok. nr. 19/11830-15  Offentlig/Public</a:t>
            </a:r>
          </a:p>
        </p:txBody>
      </p:sp>
      <p:sp>
        <p:nvSpPr>
          <p:cNvPr id="5" name="Pladsholder til diasnummer 4"/>
          <p:cNvSpPr>
            <a:spLocks noGrp="1"/>
          </p:cNvSpPr>
          <p:nvPr>
            <p:ph type="sldNum" sz="quarter" idx="12"/>
          </p:nvPr>
        </p:nvSpPr>
        <p:spPr/>
        <p:txBody>
          <a:bodyPr/>
          <a:lstStyle/>
          <a:p>
            <a:fld id="{24C8C45C-947F-4981-8B3F-4F32E973C901}" type="slidenum">
              <a:rPr lang="da-DK" smtClean="0"/>
              <a:t>5</a:t>
            </a:fld>
            <a:endParaRPr lang="da-DK"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44" y="2236920"/>
            <a:ext cx="5874817" cy="243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44" y="5234351"/>
            <a:ext cx="6717303" cy="186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boks 2"/>
          <p:cNvSpPr txBox="1"/>
          <p:nvPr/>
        </p:nvSpPr>
        <p:spPr>
          <a:xfrm>
            <a:off x="768744" y="4830945"/>
            <a:ext cx="3423951" cy="307777"/>
          </a:xfrm>
          <a:prstGeom prst="rect">
            <a:avLst/>
          </a:prstGeom>
          <a:noFill/>
        </p:spPr>
        <p:txBody>
          <a:bodyPr wrap="none" lIns="0" tIns="0" rIns="0" bIns="0" rtlCol="0">
            <a:spAutoFit/>
          </a:bodyPr>
          <a:lstStyle/>
          <a:p>
            <a:r>
              <a:rPr lang="da-DK" sz="1400" dirty="0"/>
              <a:t>Gruppen fremgår nu af startsiden på </a:t>
            </a:r>
            <a:r>
              <a:rPr lang="da-DK" sz="1400" dirty="0" err="1"/>
              <a:t>Eloverblik</a:t>
            </a:r>
            <a:r>
              <a:rPr lang="da-DK" sz="2000" dirty="0"/>
              <a:t>.</a:t>
            </a:r>
          </a:p>
        </p:txBody>
      </p:sp>
    </p:spTree>
    <p:extLst>
      <p:ext uri="{BB962C8B-B14F-4D97-AF65-F5344CB8AC3E}">
        <p14:creationId xmlns:p14="http://schemas.microsoft.com/office/powerpoint/2010/main" val="62397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88157" y="480689"/>
            <a:ext cx="9358455" cy="602918"/>
          </a:xfrm>
        </p:spPr>
        <p:txBody>
          <a:bodyPr/>
          <a:lstStyle/>
          <a:p>
            <a:r>
              <a:rPr lang="da-DK" dirty="0"/>
              <a:t>Tilføj målepunkter til en gruppe</a:t>
            </a:r>
          </a:p>
        </p:txBody>
      </p:sp>
      <p:sp>
        <p:nvSpPr>
          <p:cNvPr id="8" name="Pladsholder til indhold 7"/>
          <p:cNvSpPr>
            <a:spLocks noGrp="1"/>
          </p:cNvSpPr>
          <p:nvPr>
            <p:ph idx="15"/>
          </p:nvPr>
        </p:nvSpPr>
        <p:spPr>
          <a:xfrm>
            <a:off x="779070" y="1319555"/>
            <a:ext cx="9367542" cy="760098"/>
          </a:xfrm>
        </p:spPr>
        <p:txBody>
          <a:bodyPr numCol="1"/>
          <a:lstStyle/>
          <a:p>
            <a:pPr algn="just">
              <a:buNone/>
            </a:pPr>
            <a:r>
              <a:rPr lang="da-DK" sz="1400" dirty="0"/>
              <a:t>Klik på ”Alle målepunkter” på siden ”Overblik over dine målepunkter”.</a:t>
            </a:r>
          </a:p>
          <a:p>
            <a:pPr algn="just">
              <a:buNone/>
            </a:pPr>
            <a:endParaRPr lang="da-DK" sz="1400" dirty="0"/>
          </a:p>
          <a:p>
            <a:pPr algn="just">
              <a:buNone/>
            </a:pPr>
            <a:endParaRPr lang="da-DK" sz="1400" dirty="0"/>
          </a:p>
          <a:p>
            <a:pPr algn="just">
              <a:buNone/>
            </a:pPr>
            <a:endParaRPr lang="da-DK" sz="1400" dirty="0"/>
          </a:p>
          <a:p>
            <a:pPr algn="just">
              <a:buNone/>
            </a:pPr>
            <a:endParaRPr lang="da-DK" sz="1400" dirty="0"/>
          </a:p>
          <a:p>
            <a:pPr algn="just">
              <a:buNone/>
            </a:pPr>
            <a:endParaRPr lang="da-DK" sz="1400" dirty="0"/>
          </a:p>
        </p:txBody>
      </p:sp>
      <p:sp>
        <p:nvSpPr>
          <p:cNvPr id="4" name="Pladsholder til sidefod 3"/>
          <p:cNvSpPr>
            <a:spLocks noGrp="1"/>
          </p:cNvSpPr>
          <p:nvPr>
            <p:ph type="ftr" sz="quarter" idx="11"/>
          </p:nvPr>
        </p:nvSpPr>
        <p:spPr/>
        <p:txBody>
          <a:bodyPr/>
          <a:lstStyle/>
          <a:p>
            <a:r>
              <a:rPr lang="da-DK" dirty="0"/>
              <a:t>Dok. nr. 19/11830-15  Offentlig/Public</a:t>
            </a:r>
          </a:p>
        </p:txBody>
      </p:sp>
      <p:sp>
        <p:nvSpPr>
          <p:cNvPr id="5" name="Pladsholder til diasnummer 4"/>
          <p:cNvSpPr>
            <a:spLocks noGrp="1"/>
          </p:cNvSpPr>
          <p:nvPr>
            <p:ph type="sldNum" sz="quarter" idx="12"/>
          </p:nvPr>
        </p:nvSpPr>
        <p:spPr/>
        <p:txBody>
          <a:bodyPr/>
          <a:lstStyle/>
          <a:p>
            <a:fld id="{24C8C45C-947F-4981-8B3F-4F32E973C901}" type="slidenum">
              <a:rPr lang="da-DK" smtClean="0"/>
              <a:t>6</a:t>
            </a:fld>
            <a:endParaRPr lang="da-DK" dirty="0"/>
          </a:p>
        </p:txBody>
      </p:sp>
      <p:sp>
        <p:nvSpPr>
          <p:cNvPr id="3" name="Tekstboks 2"/>
          <p:cNvSpPr txBox="1"/>
          <p:nvPr/>
        </p:nvSpPr>
        <p:spPr>
          <a:xfrm>
            <a:off x="768744" y="3390563"/>
            <a:ext cx="5619808" cy="430887"/>
          </a:xfrm>
          <a:prstGeom prst="rect">
            <a:avLst/>
          </a:prstGeom>
          <a:noFill/>
        </p:spPr>
        <p:txBody>
          <a:bodyPr wrap="none" lIns="0" tIns="0" rIns="0" bIns="0" rtlCol="0">
            <a:spAutoFit/>
          </a:bodyPr>
          <a:lstStyle/>
          <a:p>
            <a:r>
              <a:rPr lang="da-DK" sz="1400" dirty="0"/>
              <a:t>Vælg ét eller flere målepunkter ved at klikke i boksen til højre for målepunktet.</a:t>
            </a:r>
          </a:p>
          <a:p>
            <a:r>
              <a:rPr lang="da-DK" sz="1400" dirty="0"/>
              <a:t>Dette aktiverer overskriften ”Tilføj i gruppe”.</a:t>
            </a:r>
            <a:endParaRPr lang="da-DK"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44" y="1629102"/>
            <a:ext cx="5700584" cy="158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44" y="3957004"/>
            <a:ext cx="5324353" cy="308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66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88157" y="480689"/>
            <a:ext cx="9358455" cy="602918"/>
          </a:xfrm>
        </p:spPr>
        <p:txBody>
          <a:bodyPr/>
          <a:lstStyle/>
          <a:p>
            <a:r>
              <a:rPr lang="da-DK" dirty="0"/>
              <a:t>Tilføj målepunkter til en gruppe - fortsat</a:t>
            </a:r>
          </a:p>
        </p:txBody>
      </p:sp>
      <p:sp>
        <p:nvSpPr>
          <p:cNvPr id="8" name="Pladsholder til indhold 7"/>
          <p:cNvSpPr>
            <a:spLocks noGrp="1"/>
          </p:cNvSpPr>
          <p:nvPr>
            <p:ph idx="15"/>
          </p:nvPr>
        </p:nvSpPr>
        <p:spPr>
          <a:xfrm>
            <a:off x="779070" y="1319555"/>
            <a:ext cx="9367542" cy="331220"/>
          </a:xfrm>
        </p:spPr>
        <p:txBody>
          <a:bodyPr numCol="1"/>
          <a:lstStyle/>
          <a:p>
            <a:pPr algn="just">
              <a:buNone/>
            </a:pPr>
            <a:r>
              <a:rPr lang="da-DK" sz="1400" dirty="0"/>
              <a:t>Klik på ” Tilføj i gruppe”.</a:t>
            </a:r>
          </a:p>
          <a:p>
            <a:pPr algn="just">
              <a:buNone/>
            </a:pPr>
            <a:r>
              <a:rPr lang="da-DK" sz="1400" dirty="0"/>
              <a:t>Vælg derefter den eller de grupper, som de valgte målepunkter skal være en del af og klik på ”Tilføj”.</a:t>
            </a:r>
          </a:p>
          <a:p>
            <a:pPr algn="just">
              <a:buNone/>
            </a:pPr>
            <a:r>
              <a:rPr lang="da-DK" sz="1400" dirty="0"/>
              <a:t>Klik på ”OK”.</a:t>
            </a:r>
          </a:p>
          <a:p>
            <a:pPr algn="just">
              <a:buNone/>
            </a:pPr>
            <a:endParaRPr lang="da-DK" sz="1400" dirty="0"/>
          </a:p>
          <a:p>
            <a:pPr algn="just">
              <a:buNone/>
            </a:pPr>
            <a:endParaRPr lang="da-DK" sz="1400" dirty="0"/>
          </a:p>
          <a:p>
            <a:pPr algn="just">
              <a:buNone/>
            </a:pPr>
            <a:endParaRPr lang="da-DK" sz="1400" dirty="0"/>
          </a:p>
          <a:p>
            <a:pPr algn="just">
              <a:buNone/>
            </a:pPr>
            <a:endParaRPr lang="da-DK" sz="1400" dirty="0"/>
          </a:p>
          <a:p>
            <a:pPr algn="just">
              <a:buNone/>
            </a:pPr>
            <a:endParaRPr lang="da-DK" sz="1400" dirty="0"/>
          </a:p>
          <a:p>
            <a:pPr algn="just">
              <a:buNone/>
            </a:pPr>
            <a:endParaRPr lang="da-DK" sz="1400" dirty="0"/>
          </a:p>
        </p:txBody>
      </p:sp>
      <p:sp>
        <p:nvSpPr>
          <p:cNvPr id="4" name="Pladsholder til sidefod 3"/>
          <p:cNvSpPr>
            <a:spLocks noGrp="1"/>
          </p:cNvSpPr>
          <p:nvPr>
            <p:ph type="ftr" sz="quarter" idx="11"/>
          </p:nvPr>
        </p:nvSpPr>
        <p:spPr/>
        <p:txBody>
          <a:bodyPr/>
          <a:lstStyle/>
          <a:p>
            <a:r>
              <a:rPr lang="da-DK" dirty="0"/>
              <a:t>Dok. nr. 19/11830-15  Offentlig/Public</a:t>
            </a:r>
          </a:p>
        </p:txBody>
      </p:sp>
      <p:sp>
        <p:nvSpPr>
          <p:cNvPr id="5" name="Pladsholder til diasnummer 4"/>
          <p:cNvSpPr>
            <a:spLocks noGrp="1"/>
          </p:cNvSpPr>
          <p:nvPr>
            <p:ph type="sldNum" sz="quarter" idx="12"/>
          </p:nvPr>
        </p:nvSpPr>
        <p:spPr/>
        <p:txBody>
          <a:bodyPr/>
          <a:lstStyle/>
          <a:p>
            <a:fld id="{24C8C45C-947F-4981-8B3F-4F32E973C901}" type="slidenum">
              <a:rPr lang="da-DK" smtClean="0"/>
              <a:t>7</a:t>
            </a:fld>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09" y="2133599"/>
            <a:ext cx="2514920" cy="287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646" y="2133599"/>
            <a:ext cx="2839618" cy="287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896" y="2133599"/>
            <a:ext cx="3531409" cy="287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52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88157" y="480689"/>
            <a:ext cx="9358455" cy="602918"/>
          </a:xfrm>
        </p:spPr>
        <p:txBody>
          <a:bodyPr/>
          <a:lstStyle/>
          <a:p>
            <a:r>
              <a:rPr lang="da-DK" dirty="0"/>
              <a:t>Find målepunkter, der indgår i en gruppe</a:t>
            </a:r>
          </a:p>
        </p:txBody>
      </p:sp>
      <p:sp>
        <p:nvSpPr>
          <p:cNvPr id="8" name="Pladsholder til indhold 7"/>
          <p:cNvSpPr>
            <a:spLocks noGrp="1"/>
          </p:cNvSpPr>
          <p:nvPr>
            <p:ph idx="15"/>
          </p:nvPr>
        </p:nvSpPr>
        <p:spPr>
          <a:xfrm>
            <a:off x="779070" y="1319554"/>
            <a:ext cx="9367542" cy="737845"/>
          </a:xfrm>
        </p:spPr>
        <p:txBody>
          <a:bodyPr numCol="1"/>
          <a:lstStyle/>
          <a:p>
            <a:pPr algn="just">
              <a:buNone/>
            </a:pPr>
            <a:r>
              <a:rPr lang="da-DK" sz="1400" dirty="0"/>
              <a:t>Når et målepunkt er registreret i én eller flere grupper, vil målepunktet have dette ikon.</a:t>
            </a:r>
          </a:p>
          <a:p>
            <a:pPr algn="just">
              <a:buNone/>
            </a:pPr>
            <a:endParaRPr lang="da-DK" sz="1400" dirty="0"/>
          </a:p>
          <a:p>
            <a:pPr algn="just">
              <a:buNone/>
            </a:pPr>
            <a:r>
              <a:rPr lang="da-DK" sz="1400" dirty="0"/>
              <a:t>Klik på gruppeikonet, for at se hvilken gruppe målepunktet er registreret i.</a:t>
            </a:r>
          </a:p>
          <a:p>
            <a:pPr algn="just">
              <a:buNone/>
            </a:pPr>
            <a:endParaRPr lang="da-DK" sz="1400" dirty="0"/>
          </a:p>
          <a:p>
            <a:pPr algn="just">
              <a:buNone/>
            </a:pPr>
            <a:endParaRPr lang="da-DK" sz="1400" dirty="0"/>
          </a:p>
          <a:p>
            <a:pPr algn="just">
              <a:buNone/>
            </a:pPr>
            <a:endParaRPr lang="da-DK" sz="1400" dirty="0"/>
          </a:p>
          <a:p>
            <a:pPr algn="just">
              <a:buNone/>
            </a:pPr>
            <a:endParaRPr lang="da-DK" sz="1400" dirty="0"/>
          </a:p>
        </p:txBody>
      </p:sp>
      <p:sp>
        <p:nvSpPr>
          <p:cNvPr id="4" name="Pladsholder til sidefod 3"/>
          <p:cNvSpPr>
            <a:spLocks noGrp="1"/>
          </p:cNvSpPr>
          <p:nvPr>
            <p:ph type="ftr" sz="quarter" idx="11"/>
          </p:nvPr>
        </p:nvSpPr>
        <p:spPr/>
        <p:txBody>
          <a:bodyPr/>
          <a:lstStyle/>
          <a:p>
            <a:r>
              <a:rPr lang="da-DK" dirty="0"/>
              <a:t>Dok. nr. 19/11830-15  Offentlig/Public</a:t>
            </a:r>
          </a:p>
        </p:txBody>
      </p:sp>
      <p:sp>
        <p:nvSpPr>
          <p:cNvPr id="5" name="Pladsholder til diasnummer 4"/>
          <p:cNvSpPr>
            <a:spLocks noGrp="1"/>
          </p:cNvSpPr>
          <p:nvPr>
            <p:ph type="sldNum" sz="quarter" idx="12"/>
          </p:nvPr>
        </p:nvSpPr>
        <p:spPr/>
        <p:txBody>
          <a:bodyPr/>
          <a:lstStyle/>
          <a:p>
            <a:fld id="{24C8C45C-947F-4981-8B3F-4F32E973C901}" type="slidenum">
              <a:rPr lang="da-DK" smtClean="0"/>
              <a:t>8</a:t>
            </a:fld>
            <a:endParaRPr lang="da-DK"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54" y="2297438"/>
            <a:ext cx="7969780" cy="126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9042" y="1031346"/>
            <a:ext cx="665692" cy="71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54" y="4054747"/>
            <a:ext cx="3550180" cy="146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51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88157" y="480689"/>
            <a:ext cx="9358455" cy="602918"/>
          </a:xfrm>
        </p:spPr>
        <p:txBody>
          <a:bodyPr/>
          <a:lstStyle/>
          <a:p>
            <a:r>
              <a:rPr lang="da-DK" dirty="0"/>
              <a:t>Find målepunkter, der indgår i en gruppe - fortsat</a:t>
            </a:r>
          </a:p>
        </p:txBody>
      </p:sp>
      <p:sp>
        <p:nvSpPr>
          <p:cNvPr id="8" name="Pladsholder til indhold 7"/>
          <p:cNvSpPr>
            <a:spLocks noGrp="1"/>
          </p:cNvSpPr>
          <p:nvPr>
            <p:ph idx="15"/>
          </p:nvPr>
        </p:nvSpPr>
        <p:spPr>
          <a:xfrm>
            <a:off x="779070" y="1319554"/>
            <a:ext cx="9367542" cy="737845"/>
          </a:xfrm>
        </p:spPr>
        <p:txBody>
          <a:bodyPr numCol="1"/>
          <a:lstStyle/>
          <a:p>
            <a:pPr algn="just">
              <a:buNone/>
            </a:pPr>
            <a:r>
              <a:rPr lang="da-DK" sz="1400" dirty="0"/>
              <a:t>Du kan finde målepunktet under overskriften ”Alle Målepunkter” og under den eller de grupper, som målepunktet er registreret i.</a:t>
            </a:r>
          </a:p>
          <a:p>
            <a:pPr algn="just">
              <a:buNone/>
            </a:pPr>
            <a:endParaRPr lang="da-DK" sz="1400" dirty="0"/>
          </a:p>
          <a:p>
            <a:pPr algn="just">
              <a:buNone/>
            </a:pPr>
            <a:endParaRPr lang="da-DK" sz="1400" dirty="0"/>
          </a:p>
          <a:p>
            <a:pPr algn="just">
              <a:buNone/>
            </a:pPr>
            <a:endParaRPr lang="da-DK" sz="1400" dirty="0"/>
          </a:p>
        </p:txBody>
      </p:sp>
      <p:sp>
        <p:nvSpPr>
          <p:cNvPr id="4" name="Pladsholder til sidefod 3"/>
          <p:cNvSpPr>
            <a:spLocks noGrp="1"/>
          </p:cNvSpPr>
          <p:nvPr>
            <p:ph type="ftr" sz="quarter" idx="11"/>
          </p:nvPr>
        </p:nvSpPr>
        <p:spPr/>
        <p:txBody>
          <a:bodyPr/>
          <a:lstStyle/>
          <a:p>
            <a:r>
              <a:rPr lang="da-DK" dirty="0"/>
              <a:t>Dok. nr. 19/11830-15  Offentlig/Public</a:t>
            </a:r>
          </a:p>
        </p:txBody>
      </p:sp>
      <p:sp>
        <p:nvSpPr>
          <p:cNvPr id="5" name="Pladsholder til diasnummer 4"/>
          <p:cNvSpPr>
            <a:spLocks noGrp="1"/>
          </p:cNvSpPr>
          <p:nvPr>
            <p:ph type="sldNum" sz="quarter" idx="12"/>
          </p:nvPr>
        </p:nvSpPr>
        <p:spPr/>
        <p:txBody>
          <a:bodyPr/>
          <a:lstStyle/>
          <a:p>
            <a:fld id="{24C8C45C-947F-4981-8B3F-4F32E973C901}" type="slidenum">
              <a:rPr lang="da-DK" smtClean="0"/>
              <a:t>9</a:t>
            </a:fld>
            <a:endParaRPr lang="da-DK"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580" y="1684866"/>
            <a:ext cx="4767841" cy="282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282" y="1684866"/>
            <a:ext cx="4287297" cy="284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ladsholder til indhold 7"/>
          <p:cNvSpPr txBox="1">
            <a:spLocks/>
          </p:cNvSpPr>
          <p:nvPr/>
        </p:nvSpPr>
        <p:spPr>
          <a:xfrm>
            <a:off x="785282" y="4777564"/>
            <a:ext cx="9367542" cy="297579"/>
          </a:xfrm>
          <a:prstGeom prst="rect">
            <a:avLst/>
          </a:prstGeom>
        </p:spPr>
        <p:txBody>
          <a:bodyPr vert="horz" lIns="0" tIns="0" rIns="0" bIns="0" numCol="1" spcCol="216000" rtlCol="0">
            <a:noAutofit/>
          </a:bodyPr>
          <a:lstStyle>
            <a:lvl1pPr marL="0" indent="0" algn="l" defTabSz="755935" rtl="0" eaLnBrk="1" latinLnBrk="0" hangingPunct="1">
              <a:lnSpc>
                <a:spcPct val="96000"/>
              </a:lnSpc>
              <a:spcBef>
                <a:spcPts val="0"/>
              </a:spcBef>
              <a:spcAft>
                <a:spcPts val="600"/>
              </a:spcAft>
              <a:buFont typeface="Arial" panose="020B0604020202020204" pitchFamily="34" charset="0"/>
              <a:buChar char="​"/>
              <a:defRPr sz="950" kern="1200">
                <a:solidFill>
                  <a:schemeClr val="tx1"/>
                </a:solidFill>
                <a:latin typeface="+mn-lt"/>
                <a:ea typeface="+mn-ea"/>
                <a:cs typeface="+mn-cs"/>
              </a:defRPr>
            </a:lvl1pPr>
            <a:lvl2pPr marL="0" indent="0" algn="l" defTabSz="755935" rtl="0" eaLnBrk="1" latinLnBrk="0" hangingPunct="1">
              <a:lnSpc>
                <a:spcPct val="98000"/>
              </a:lnSpc>
              <a:spcBef>
                <a:spcPts val="0"/>
              </a:spcBef>
              <a:spcAft>
                <a:spcPts val="600"/>
              </a:spcAft>
              <a:buFont typeface="Arial" panose="020B0604020202020204" pitchFamily="34" charset="0"/>
              <a:buChar char="​"/>
              <a:tabLst>
                <a:tab pos="0" algn="l"/>
              </a:tabLst>
              <a:defRPr sz="950" kern="1200">
                <a:solidFill>
                  <a:schemeClr val="tx1"/>
                </a:solidFill>
                <a:latin typeface="+mn-lt"/>
                <a:ea typeface="+mn-ea"/>
                <a:cs typeface="+mn-cs"/>
              </a:defRPr>
            </a:lvl2pPr>
            <a:lvl3pPr marL="179388" indent="-179388" algn="l" defTabSz="755935" rtl="0" eaLnBrk="1" latinLnBrk="0" hangingPunct="1">
              <a:lnSpc>
                <a:spcPct val="96000"/>
              </a:lnSpc>
              <a:spcBef>
                <a:spcPts val="0"/>
              </a:spcBef>
              <a:spcAft>
                <a:spcPts val="600"/>
              </a:spcAft>
              <a:buFont typeface="Arial" panose="020B0604020202020204" pitchFamily="34" charset="0"/>
              <a:buChar char="•"/>
              <a:defRPr sz="950" kern="1200">
                <a:solidFill>
                  <a:schemeClr val="tx1"/>
                </a:solidFill>
                <a:latin typeface="+mn-lt"/>
                <a:ea typeface="+mn-ea"/>
                <a:cs typeface="+mn-cs"/>
              </a:defRPr>
            </a:lvl3pPr>
            <a:lvl4pPr marL="179388" indent="-179388" algn="l" defTabSz="755935" rtl="0" eaLnBrk="1" latinLnBrk="0" hangingPunct="1">
              <a:lnSpc>
                <a:spcPct val="96000"/>
              </a:lnSpc>
              <a:spcBef>
                <a:spcPts val="0"/>
              </a:spcBef>
              <a:spcAft>
                <a:spcPts val="600"/>
              </a:spcAft>
              <a:buFont typeface="+mj-lt"/>
              <a:buAutoNum type="arabicParenR"/>
              <a:defRPr sz="950" kern="1200">
                <a:solidFill>
                  <a:schemeClr val="tx1"/>
                </a:solidFill>
                <a:latin typeface="+mn-lt"/>
                <a:ea typeface="+mn-ea"/>
                <a:cs typeface="+mn-cs"/>
              </a:defRPr>
            </a:lvl4pPr>
            <a:lvl5pPr marL="177800" indent="-177800" algn="l" defTabSz="755935" rtl="0" eaLnBrk="1" latinLnBrk="0" hangingPunct="1">
              <a:lnSpc>
                <a:spcPct val="96000"/>
              </a:lnSpc>
              <a:spcBef>
                <a:spcPts val="0"/>
              </a:spcBef>
              <a:spcAft>
                <a:spcPts val="600"/>
              </a:spcAft>
              <a:buFont typeface="+mj-lt"/>
              <a:buAutoNum type="alphaUcPeriod"/>
              <a:tabLst/>
              <a:defRPr sz="950" kern="1200">
                <a:solidFill>
                  <a:schemeClr val="tx1"/>
                </a:solidFill>
                <a:latin typeface="+mn-lt"/>
                <a:ea typeface="+mn-ea"/>
                <a:cs typeface="+mn-cs"/>
              </a:defRPr>
            </a:lvl5pPr>
            <a:lvl6pPr marL="0" indent="0" algn="l" defTabSz="755935" rtl="0" eaLnBrk="1" latinLnBrk="0" hangingPunct="1">
              <a:lnSpc>
                <a:spcPct val="96000"/>
              </a:lnSpc>
              <a:spcBef>
                <a:spcPts val="0"/>
              </a:spcBef>
              <a:spcAft>
                <a:spcPts val="600"/>
              </a:spcAft>
              <a:buFont typeface="Arial" panose="020B0604020202020204" pitchFamily="34" charset="0"/>
              <a:buChar char="​"/>
              <a:defRPr sz="950" i="1" kern="1200">
                <a:solidFill>
                  <a:schemeClr val="tx1"/>
                </a:solidFill>
                <a:latin typeface="+mn-lt"/>
                <a:ea typeface="+mn-ea"/>
                <a:cs typeface="+mn-cs"/>
              </a:defRPr>
            </a:lvl6pPr>
            <a:lvl7pPr marL="0" indent="0" algn="l" defTabSz="755935" rtl="0" eaLnBrk="1" latinLnBrk="0" hangingPunct="1">
              <a:lnSpc>
                <a:spcPct val="96000"/>
              </a:lnSpc>
              <a:spcBef>
                <a:spcPts val="0"/>
              </a:spcBef>
              <a:spcAft>
                <a:spcPts val="600"/>
              </a:spcAft>
              <a:buFont typeface="Arial" panose="020B0604020202020204" pitchFamily="34" charset="0"/>
              <a:buChar char="​"/>
              <a:defRPr sz="950" kern="1200" baseline="0">
                <a:solidFill>
                  <a:schemeClr val="tx1"/>
                </a:solidFill>
                <a:latin typeface="Calibri" panose="020F0502020204030204" pitchFamily="34" charset="0"/>
                <a:ea typeface="+mn-ea"/>
                <a:cs typeface="Calibri" panose="020F0502020204030204" pitchFamily="34" charset="0"/>
              </a:defRPr>
            </a:lvl7pPr>
            <a:lvl8pPr marL="0" indent="0" algn="l" defTabSz="755935" rtl="0" eaLnBrk="1" latinLnBrk="0" hangingPunct="1">
              <a:lnSpc>
                <a:spcPct val="96000"/>
              </a:lnSpc>
              <a:spcBef>
                <a:spcPts val="0"/>
              </a:spcBef>
              <a:spcAft>
                <a:spcPts val="600"/>
              </a:spcAft>
              <a:buFont typeface="Arial" panose="020B0604020202020204" pitchFamily="34" charset="0"/>
              <a:buChar char="​"/>
              <a:defRPr sz="950" kern="1200" cap="none" baseline="0">
                <a:solidFill>
                  <a:schemeClr val="tx1"/>
                </a:solidFill>
                <a:latin typeface="Calibri" panose="020F0502020204030204" pitchFamily="34" charset="0"/>
                <a:ea typeface="+mn-ea"/>
                <a:cs typeface="Calibri" panose="020F0502020204030204" pitchFamily="34" charset="0"/>
              </a:defRPr>
            </a:lvl8pPr>
            <a:lvl9pPr marL="0" indent="0" algn="l" defTabSz="755935" rtl="0" eaLnBrk="1" latinLnBrk="0" hangingPunct="1">
              <a:lnSpc>
                <a:spcPct val="96000"/>
              </a:lnSpc>
              <a:spcBef>
                <a:spcPts val="0"/>
              </a:spcBef>
              <a:spcAft>
                <a:spcPts val="600"/>
              </a:spcAft>
              <a:buFont typeface="Arial" panose="020B0604020202020204" pitchFamily="34" charset="0"/>
              <a:buChar char="​"/>
              <a:defRPr sz="950" kern="1200" baseline="0">
                <a:solidFill>
                  <a:schemeClr val="tx1"/>
                </a:solidFill>
                <a:latin typeface="Calibri" panose="020F0502020204030204" pitchFamily="34" charset="0"/>
                <a:ea typeface="+mn-ea"/>
                <a:cs typeface="Calibri" panose="020F0502020204030204" pitchFamily="34" charset="0"/>
              </a:defRPr>
            </a:lvl9pPr>
          </a:lstStyle>
          <a:p>
            <a:pPr algn="just">
              <a:buNone/>
            </a:pPr>
            <a:r>
              <a:rPr lang="da-DK" sz="1400" dirty="0"/>
              <a:t>Du kan benytte søgefeltet for at finde et bestemt målepunkt på </a:t>
            </a:r>
            <a:r>
              <a:rPr lang="da-DK" sz="1400" dirty="0" err="1"/>
              <a:t>Eloverblik</a:t>
            </a:r>
            <a:r>
              <a:rPr lang="da-DK" sz="1400" dirty="0"/>
              <a:t>.</a:t>
            </a:r>
          </a:p>
          <a:p>
            <a:pPr algn="just">
              <a:buFont typeface="Arial" panose="020B0604020202020204" pitchFamily="34" charset="0"/>
              <a:buNone/>
            </a:pPr>
            <a:endParaRPr lang="da-DK" sz="1400" dirty="0"/>
          </a:p>
          <a:p>
            <a:pPr algn="just">
              <a:buFont typeface="Arial" panose="020B0604020202020204" pitchFamily="34" charset="0"/>
              <a:buNone/>
            </a:pPr>
            <a:endParaRPr lang="da-DK" sz="1400" dirty="0"/>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282" y="5064673"/>
            <a:ext cx="4370918" cy="1906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907521"/>
      </p:ext>
    </p:extLst>
  </p:cSld>
  <p:clrMapOvr>
    <a:masterClrMapping/>
  </p:clrMapOvr>
</p:sld>
</file>

<file path=ppt/theme/theme1.xml><?xml version="1.0" encoding="utf-8"?>
<a:theme xmlns:a="http://schemas.openxmlformats.org/drawingml/2006/main" name="Budskabsrapport-skabelon">
  <a:themeElements>
    <a:clrScheme name="Energinet.dk">
      <a:dk1>
        <a:sysClr val="windowText" lastClr="000000"/>
      </a:dk1>
      <a:lt1>
        <a:sysClr val="window" lastClr="FFFFFF"/>
      </a:lt1>
      <a:dk2>
        <a:srgbClr val="A0C1C2"/>
      </a:dk2>
      <a:lt2>
        <a:srgbClr val="A0CD92"/>
      </a:lt2>
      <a:accent1>
        <a:srgbClr val="008B8B"/>
      </a:accent1>
      <a:accent2>
        <a:srgbClr val="0A515D"/>
      </a:accent2>
      <a:accent3>
        <a:srgbClr val="FFD424"/>
      </a:accent3>
      <a:accent4>
        <a:srgbClr val="C2E5F1"/>
      </a:accent4>
      <a:accent5>
        <a:srgbClr val="00A98F"/>
      </a:accent5>
      <a:accent6>
        <a:srgbClr val="00A7BD"/>
      </a:accent6>
      <a:hlink>
        <a:srgbClr val="0563C1"/>
      </a:hlink>
      <a:folHlink>
        <a:srgbClr val="954F72"/>
      </a:folHlink>
    </a:clrScheme>
    <a:fontScheme name="Energinet.dk">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90000"/>
          </a:lnSpc>
          <a:spcBef>
            <a:spcPts val="750"/>
          </a:spcBef>
          <a:defRPr sz="2000"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udskabsrapport-skabelon-Elsystemansvar" id="{39651050-CDC1-DB49-8041-3839481AA411}" vid="{A1E5F7D0-E654-2843-9B6F-1EB951E0A6B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1576</TotalTime>
  <Words>529</Words>
  <Application>Microsoft Office PowerPoint</Application>
  <PresentationFormat>Brugerdefineret</PresentationFormat>
  <Paragraphs>90</Paragraphs>
  <Slides>10</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10</vt:i4>
      </vt:variant>
    </vt:vector>
  </HeadingPairs>
  <TitlesOfParts>
    <vt:vector size="14" baseType="lpstr">
      <vt:lpstr>Arial</vt:lpstr>
      <vt:lpstr>Calibri</vt:lpstr>
      <vt:lpstr>Calibri Light</vt:lpstr>
      <vt:lpstr>Budskabsrapport-skabelon</vt:lpstr>
      <vt:lpstr>Eloverblik</vt:lpstr>
      <vt:lpstr>PowerPoint-præsentation</vt:lpstr>
      <vt:lpstr>Opret en gruppe</vt:lpstr>
      <vt:lpstr>Opret en gruppe - fortsat</vt:lpstr>
      <vt:lpstr>Opret en gruppe - fortsat</vt:lpstr>
      <vt:lpstr>Tilføj målepunkter til en gruppe</vt:lpstr>
      <vt:lpstr>Tilføj målepunkter til en gruppe - fortsat</vt:lpstr>
      <vt:lpstr>Find målepunkter, der indgår i en gruppe</vt:lpstr>
      <vt:lpstr>Find målepunkter, der indgår i en gruppe - fortsat</vt:lpstr>
      <vt:lpstr>Administrér grupper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Mathilde Mark</dc:creator>
  <cp:lastModifiedBy>Vicki Jeppson</cp:lastModifiedBy>
  <cp:revision>171</cp:revision>
  <dcterms:created xsi:type="dcterms:W3CDTF">2019-10-28T10:10:00Z</dcterms:created>
  <dcterms:modified xsi:type="dcterms:W3CDTF">2022-10-10T12:54:33Z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4066776</vt:lpwstr>
  </property>
  <property fmtid="{D5CDD505-2E9C-101B-9397-08002B2CF9AE}" pid="3" name="verId">
    <vt:lpwstr>3990950</vt:lpwstr>
  </property>
  <property fmtid="{D5CDD505-2E9C-101B-9397-08002B2CF9AE}" pid="4" name="templateId">
    <vt:lpwstr>200319</vt:lpwstr>
  </property>
  <property fmtid="{D5CDD505-2E9C-101B-9397-08002B2CF9AE}" pid="5" name="fileId">
    <vt:lpwstr>6561857</vt:lpwstr>
  </property>
  <property fmtid="{D5CDD505-2E9C-101B-9397-08002B2CF9AE}" pid="6" name="filePath">
    <vt:lpwstr>
    </vt:lpwstr>
  </property>
  <property fmtid="{D5CDD505-2E9C-101B-9397-08002B2CF9AE}" pid="7" name="templateFilePath">
    <vt:lpwstr>c:\windows\system32\inetsrv\Budskabsrapport-skabelon-DataHub.potx</vt:lpwstr>
  </property>
  <property fmtid="{D5CDD505-2E9C-101B-9397-08002B2CF9AE}" pid="8" name="filePathOneNote">
    <vt:lpwstr>
    </vt:lpwstr>
  </property>
  <property fmtid="{D5CDD505-2E9C-101B-9397-08002B2CF9AE}" pid="9" name="fileName">
    <vt:lpwstr>19_11830-5 Eloverblik - Adgang til egne data 6561857_3990950_0.PPTX</vt:lpwstr>
  </property>
  <property fmtid="{D5CDD505-2E9C-101B-9397-08002B2CF9AE}" pid="10" name="comment">
    <vt:lpwstr>Eloverblik - Adgang til egne data</vt:lpwstr>
  </property>
  <property fmtid="{D5CDD505-2E9C-101B-9397-08002B2CF9AE}" pid="11" name="sourceId">
    <vt:lpwstr>{0(8)}</vt:lpwstr>
  </property>
  <property fmtid="{D5CDD505-2E9C-101B-9397-08002B2CF9AE}" pid="12" name="module">
    <vt:lpwstr>{0(9)}</vt:lpwstr>
  </property>
  <property fmtid="{D5CDD505-2E9C-101B-9397-08002B2CF9AE}" pid="13" name="customParams">
    <vt:lpwstr>
    </vt:lpwstr>
  </property>
  <property fmtid="{D5CDD505-2E9C-101B-9397-08002B2CF9AE}" pid="14" name="createdBy">
    <vt:lpwstr>Jean Mølris (JEM)</vt:lpwstr>
  </property>
  <property fmtid="{D5CDD505-2E9C-101B-9397-08002B2CF9AE}" pid="15" name="modifiedBy">
    <vt:lpwstr>Jean Mølris (JEM)</vt:lpwstr>
  </property>
  <property fmtid="{D5CDD505-2E9C-101B-9397-08002B2CF9AE}" pid="16" name="serverName">
    <vt:lpwstr>
    </vt:lpwstr>
  </property>
  <property fmtid="{D5CDD505-2E9C-101B-9397-08002B2CF9AE}" pid="17" name="server">
    <vt:lpwstr>esdh.si.energinet.local</vt:lpwstr>
  </property>
  <property fmtid="{D5CDD505-2E9C-101B-9397-08002B2CF9AE}" pid="18" name="protocol">
    <vt:lpwstr>
    </vt:lpwstr>
  </property>
  <property fmtid="{D5CDD505-2E9C-101B-9397-08002B2CF9AE}" pid="19" name="site">
    <vt:lpwstr>
    </vt:lpwstr>
  </property>
  <property fmtid="{D5CDD505-2E9C-101B-9397-08002B2CF9AE}" pid="20" name="externalUser">
    <vt:lpwstr>
    </vt:lpwstr>
  </property>
  <property fmtid="{D5CDD505-2E9C-101B-9397-08002B2CF9AE}" pid="21" name="option">
    <vt:lpwstr>true</vt:lpwstr>
  </property>
  <property fmtid="{D5CDD505-2E9C-101B-9397-08002B2CF9AE}" pid="22" name="currentVerId">
    <vt:lpwstr>3990950</vt:lpwstr>
  </property>
</Properties>
</file>